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handoutMasterIdLst>
    <p:handoutMasterId r:id="rId24"/>
  </p:handoutMasterIdLst>
  <p:sldIdLst>
    <p:sldId id="256" r:id="rId5"/>
    <p:sldId id="281" r:id="rId6"/>
    <p:sldId id="282" r:id="rId7"/>
    <p:sldId id="283" r:id="rId8"/>
    <p:sldId id="297" r:id="rId9"/>
    <p:sldId id="284" r:id="rId10"/>
    <p:sldId id="285" r:id="rId11"/>
    <p:sldId id="286" r:id="rId12"/>
    <p:sldId id="287" r:id="rId13"/>
    <p:sldId id="288" r:id="rId14"/>
    <p:sldId id="289" r:id="rId15"/>
    <p:sldId id="290" r:id="rId16"/>
    <p:sldId id="291" r:id="rId17"/>
    <p:sldId id="298" r:id="rId18"/>
    <p:sldId id="292" r:id="rId19"/>
    <p:sldId id="293" r:id="rId20"/>
    <p:sldId id="295" r:id="rId21"/>
    <p:sldId id="296" r:id="rId22"/>
  </p:sldIdLst>
  <p:sldSz cx="12192000" cy="6858000"/>
  <p:notesSz cx="6858000" cy="9144000"/>
  <p:defaultTextStyle>
    <a:defPPr rtl="0">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2EA843-5790-4425-A9B3-158B986EB339}" v="9" dt="2020-09-16T21:18:08.543"/>
    <p1510:client id="{431499B4-C6FD-4A94-81F8-6574F637A16A}" v="632" dt="2020-09-16T08:57:30.113"/>
    <p1510:client id="{88D85926-843C-4CFE-A63A-2C6856BFF356}" v="751" dt="2020-09-15T09:56:01.579"/>
    <p1510:client id="{A227CF9A-10FE-427B-4162-3388E7375375}" v="18" dt="2020-09-06T10:02:25.328"/>
    <p1510:client id="{A300A648-C0C8-426F-1FC9-5F9614620C50}" v="416" dt="2020-09-06T09:54:26.220"/>
    <p1510:client id="{D1D56061-ED56-4725-9033-E334638686DE}" v="922" dt="2020-09-16T10:34:23.5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ela Di Patti" userId="84b9b4168da44a27" providerId="Windows Live" clId="Web-{A227CF9A-10FE-427B-4162-3388E7375375}"/>
    <pc:docChg chg="modSld">
      <pc:chgData name="Michela Di Patti" userId="84b9b4168da44a27" providerId="Windows Live" clId="Web-{A227CF9A-10FE-427B-4162-3388E7375375}" dt="2020-09-06T10:02:25.250" v="19"/>
      <pc:docMkLst>
        <pc:docMk/>
      </pc:docMkLst>
      <pc:sldChg chg="addSp delSp modSp mod setClrOvrMap">
        <pc:chgData name="Michela Di Patti" userId="84b9b4168da44a27" providerId="Windows Live" clId="Web-{A227CF9A-10FE-427B-4162-3388E7375375}" dt="2020-09-06T10:02:25.250" v="19"/>
        <pc:sldMkLst>
          <pc:docMk/>
          <pc:sldMk cId="2806257027" sldId="256"/>
        </pc:sldMkLst>
        <pc:spChg chg="mod">
          <ac:chgData name="Michela Di Patti" userId="84b9b4168da44a27" providerId="Windows Live" clId="Web-{A227CF9A-10FE-427B-4162-3388E7375375}" dt="2020-09-06T10:01:47.905" v="16"/>
          <ac:spMkLst>
            <pc:docMk/>
            <pc:sldMk cId="2806257027" sldId="256"/>
            <ac:spMk id="2" creationId="{DE3D84FB-5D02-47D2-98FD-4F01A02E2AEA}"/>
          </ac:spMkLst>
        </pc:spChg>
        <pc:spChg chg="mod">
          <ac:chgData name="Michela Di Patti" userId="84b9b4168da44a27" providerId="Windows Live" clId="Web-{A227CF9A-10FE-427B-4162-3388E7375375}" dt="2020-09-06T10:01:47.905" v="16"/>
          <ac:spMkLst>
            <pc:docMk/>
            <pc:sldMk cId="2806257027" sldId="256"/>
            <ac:spMk id="3" creationId="{E9F6641D-ADF3-40BD-9BA3-E740E77C8826}"/>
          </ac:spMkLst>
        </pc:spChg>
        <pc:spChg chg="mod">
          <ac:chgData name="Michela Di Patti" userId="84b9b4168da44a27" providerId="Windows Live" clId="Web-{A227CF9A-10FE-427B-4162-3388E7375375}" dt="2020-09-06T10:01:47.905" v="16"/>
          <ac:spMkLst>
            <pc:docMk/>
            <pc:sldMk cId="2806257027" sldId="256"/>
            <ac:spMk id="4" creationId="{32D1ADF8-03FB-45FB-A273-678DF1B7E5EF}"/>
          </ac:spMkLst>
        </pc:spChg>
        <pc:spChg chg="add del">
          <ac:chgData name="Michela Di Patti" userId="84b9b4168da44a27" providerId="Windows Live" clId="Web-{A227CF9A-10FE-427B-4162-3388E7375375}" dt="2020-09-06T10:01:47.905" v="16"/>
          <ac:spMkLst>
            <pc:docMk/>
            <pc:sldMk cId="2806257027" sldId="256"/>
            <ac:spMk id="19" creationId="{2FDF0794-1B86-42B2-B8C7-F60123E638ED}"/>
          </ac:spMkLst>
        </pc:spChg>
        <pc:spChg chg="add del">
          <ac:chgData name="Michela Di Patti" userId="84b9b4168da44a27" providerId="Windows Live" clId="Web-{A227CF9A-10FE-427B-4162-3388E7375375}" dt="2020-09-06T10:01:47.905" v="16"/>
          <ac:spMkLst>
            <pc:docMk/>
            <pc:sldMk cId="2806257027" sldId="256"/>
            <ac:spMk id="21" creationId="{EAA48FC5-3C83-4F1B-BC33-DF0B588F8317}"/>
          </ac:spMkLst>
        </pc:spChg>
        <pc:spChg chg="add del">
          <ac:chgData name="Michela Di Patti" userId="84b9b4168da44a27" providerId="Windows Live" clId="Web-{A227CF9A-10FE-427B-4162-3388E7375375}" dt="2020-09-06T10:01:22.499" v="8"/>
          <ac:spMkLst>
            <pc:docMk/>
            <pc:sldMk cId="2806257027" sldId="256"/>
            <ac:spMk id="26" creationId="{B32DC26D-8B9B-4CC1-B3CC-D3EA0FB162CD}"/>
          </ac:spMkLst>
        </pc:spChg>
        <pc:spChg chg="add del">
          <ac:chgData name="Michela Di Patti" userId="84b9b4168da44a27" providerId="Windows Live" clId="Web-{A227CF9A-10FE-427B-4162-3388E7375375}" dt="2020-09-06T10:00:41.545" v="5"/>
          <ac:spMkLst>
            <pc:docMk/>
            <pc:sldMk cId="2806257027" sldId="256"/>
            <ac:spMk id="28" creationId="{4BA0C938-1486-4635-9F6C-44D521FA6A4E}"/>
          </ac:spMkLst>
        </pc:spChg>
        <pc:spChg chg="add del">
          <ac:chgData name="Michela Di Patti" userId="84b9b4168da44a27" providerId="Windows Live" clId="Web-{A227CF9A-10FE-427B-4162-3388E7375375}" dt="2020-09-06T10:00:41.545" v="5"/>
          <ac:spMkLst>
            <pc:docMk/>
            <pc:sldMk cId="2806257027" sldId="256"/>
            <ac:spMk id="30" creationId="{942A7ABB-6A86-4A02-A072-FA82CDCE533C}"/>
          </ac:spMkLst>
        </pc:spChg>
        <pc:spChg chg="add del">
          <ac:chgData name="Michela Di Patti" userId="84b9b4168da44a27" providerId="Windows Live" clId="Web-{A227CF9A-10FE-427B-4162-3388E7375375}" dt="2020-09-06T10:01:35.061" v="10"/>
          <ac:spMkLst>
            <pc:docMk/>
            <pc:sldMk cId="2806257027" sldId="256"/>
            <ac:spMk id="31" creationId="{57D175FC-84CC-4D12-A5E2-FA27D934E9CE}"/>
          </ac:spMkLst>
        </pc:spChg>
        <pc:spChg chg="add del">
          <ac:chgData name="Michela Di Patti" userId="84b9b4168da44a27" providerId="Windows Live" clId="Web-{A227CF9A-10FE-427B-4162-3388E7375375}" dt="2020-09-06T10:01:40.093" v="12"/>
          <ac:spMkLst>
            <pc:docMk/>
            <pc:sldMk cId="2806257027" sldId="256"/>
            <ac:spMk id="34" creationId="{42DD0C21-8FEE-4C18-8789-CC8ABE206FE6}"/>
          </ac:spMkLst>
        </pc:spChg>
        <pc:spChg chg="add del">
          <ac:chgData name="Michela Di Patti" userId="84b9b4168da44a27" providerId="Windows Live" clId="Web-{A227CF9A-10FE-427B-4162-3388E7375375}" dt="2020-09-06T10:01:40.093" v="12"/>
          <ac:spMkLst>
            <pc:docMk/>
            <pc:sldMk cId="2806257027" sldId="256"/>
            <ac:spMk id="35" creationId="{A4B51757-7607-4CEA-A0EE-3C5BDC2C1CFB}"/>
          </ac:spMkLst>
        </pc:spChg>
        <pc:spChg chg="add del">
          <ac:chgData name="Michela Di Patti" userId="84b9b4168da44a27" providerId="Windows Live" clId="Web-{A227CF9A-10FE-427B-4162-3388E7375375}" dt="2020-09-06T10:01:42.983" v="14"/>
          <ac:spMkLst>
            <pc:docMk/>
            <pc:sldMk cId="2806257027" sldId="256"/>
            <ac:spMk id="37" creationId="{C6D18C07-B1F9-42F0-8956-B88FC37A674C}"/>
          </ac:spMkLst>
        </pc:spChg>
        <pc:spChg chg="add del">
          <ac:chgData name="Michela Di Patti" userId="84b9b4168da44a27" providerId="Windows Live" clId="Web-{A227CF9A-10FE-427B-4162-3388E7375375}" dt="2020-09-06T10:01:47.905" v="16"/>
          <ac:spMkLst>
            <pc:docMk/>
            <pc:sldMk cId="2806257027" sldId="256"/>
            <ac:spMk id="39" creationId="{B32DC26D-8B9B-4CC1-B3CC-D3EA0FB162CD}"/>
          </ac:spMkLst>
        </pc:spChg>
        <pc:picChg chg="add del mod ord">
          <ac:chgData name="Michela Di Patti" userId="84b9b4168da44a27" providerId="Windows Live" clId="Web-{A227CF9A-10FE-427B-4162-3388E7375375}" dt="2020-09-06T10:02:25.250" v="19"/>
          <ac:picMkLst>
            <pc:docMk/>
            <pc:sldMk cId="2806257027" sldId="256"/>
            <ac:picMk id="5" creationId="{230BD1B1-AA22-48F1-B3ED-579CD284605D}"/>
          </ac:picMkLst>
        </pc:picChg>
        <pc:picChg chg="mod">
          <ac:chgData name="Michela Di Patti" userId="84b9b4168da44a27" providerId="Windows Live" clId="Web-{A227CF9A-10FE-427B-4162-3388E7375375}" dt="2020-09-06T09:58:09.995" v="1" actId="1076"/>
          <ac:picMkLst>
            <pc:docMk/>
            <pc:sldMk cId="2806257027" sldId="256"/>
            <ac:picMk id="7" creationId="{5A1E3DF9-191D-42E4-8D18-2588E129CD26}"/>
          </ac:picMkLst>
        </pc:picChg>
        <pc:picChg chg="mod">
          <ac:chgData name="Michela Di Patti" userId="84b9b4168da44a27" providerId="Windows Live" clId="Web-{A227CF9A-10FE-427B-4162-3388E7375375}" dt="2020-09-06T10:01:49.624" v="17" actId="1076"/>
          <ac:picMkLst>
            <pc:docMk/>
            <pc:sldMk cId="2806257027" sldId="256"/>
            <ac:picMk id="8" creationId="{AADCF2B2-3F68-457A-AF36-D506D28E09B7}"/>
          </ac:picMkLst>
        </pc:picChg>
        <pc:cxnChg chg="add del">
          <ac:chgData name="Michela Di Patti" userId="84b9b4168da44a27" providerId="Windows Live" clId="Web-{A227CF9A-10FE-427B-4162-3388E7375375}" dt="2020-09-06T10:01:47.905" v="16"/>
          <ac:cxnSpMkLst>
            <pc:docMk/>
            <pc:sldMk cId="2806257027" sldId="256"/>
            <ac:cxnSpMk id="23" creationId="{62F01714-1A39-4194-BD47-8A9960C59985}"/>
          </ac:cxnSpMkLst>
        </pc:cxnChg>
        <pc:cxnChg chg="add del">
          <ac:chgData name="Michela Di Patti" userId="84b9b4168da44a27" providerId="Windows Live" clId="Web-{A227CF9A-10FE-427B-4162-3388E7375375}" dt="2020-09-06T10:01:22.499" v="8"/>
          <ac:cxnSpMkLst>
            <pc:docMk/>
            <pc:sldMk cId="2806257027" sldId="256"/>
            <ac:cxnSpMk id="25" creationId="{15F1CC53-719A-4763-BF30-5E25A63CEF3C}"/>
          </ac:cxnSpMkLst>
        </pc:cxnChg>
        <pc:cxnChg chg="add del">
          <ac:chgData name="Michela Di Patti" userId="84b9b4168da44a27" providerId="Windows Live" clId="Web-{A227CF9A-10FE-427B-4162-3388E7375375}" dt="2020-09-06T10:01:22.499" v="8"/>
          <ac:cxnSpMkLst>
            <pc:docMk/>
            <pc:sldMk cId="2806257027" sldId="256"/>
            <ac:cxnSpMk id="27" creationId="{FBB7ADC3-53A0-44F2-914A-78CADAF33411}"/>
          </ac:cxnSpMkLst>
        </pc:cxnChg>
        <pc:cxnChg chg="add del">
          <ac:chgData name="Michela Di Patti" userId="84b9b4168da44a27" providerId="Windows Live" clId="Web-{A227CF9A-10FE-427B-4162-3388E7375375}" dt="2020-09-06T10:01:35.061" v="10"/>
          <ac:cxnSpMkLst>
            <pc:docMk/>
            <pc:sldMk cId="2806257027" sldId="256"/>
            <ac:cxnSpMk id="29" creationId="{15F1CC53-719A-4763-BF30-5E25A63CEF3C}"/>
          </ac:cxnSpMkLst>
        </pc:cxnChg>
        <pc:cxnChg chg="add del">
          <ac:chgData name="Michela Di Patti" userId="84b9b4168da44a27" providerId="Windows Live" clId="Web-{A227CF9A-10FE-427B-4162-3388E7375375}" dt="2020-09-06T10:00:41.545" v="5"/>
          <ac:cxnSpMkLst>
            <pc:docMk/>
            <pc:sldMk cId="2806257027" sldId="256"/>
            <ac:cxnSpMk id="32" creationId="{B6916720-6D22-4D4B-BC19-23008C7DD487}"/>
          </ac:cxnSpMkLst>
        </pc:cxnChg>
        <pc:cxnChg chg="add del">
          <ac:chgData name="Michela Di Patti" userId="84b9b4168da44a27" providerId="Windows Live" clId="Web-{A227CF9A-10FE-427B-4162-3388E7375375}" dt="2020-09-06T10:01:35.061" v="10"/>
          <ac:cxnSpMkLst>
            <pc:docMk/>
            <pc:sldMk cId="2806257027" sldId="256"/>
            <ac:cxnSpMk id="33" creationId="{8AC38328-2D50-4DDB-BD20-28DE12E4996E}"/>
          </ac:cxnSpMkLst>
        </pc:cxnChg>
        <pc:cxnChg chg="add del">
          <ac:chgData name="Michela Di Patti" userId="84b9b4168da44a27" providerId="Windows Live" clId="Web-{A227CF9A-10FE-427B-4162-3388E7375375}" dt="2020-09-06T10:01:40.093" v="12"/>
          <ac:cxnSpMkLst>
            <pc:docMk/>
            <pc:sldMk cId="2806257027" sldId="256"/>
            <ac:cxnSpMk id="36" creationId="{FEF39256-F095-41C8-8707-6C1A665E8F2F}"/>
          </ac:cxnSpMkLst>
        </pc:cxnChg>
        <pc:cxnChg chg="add del">
          <ac:chgData name="Michela Di Patti" userId="84b9b4168da44a27" providerId="Windows Live" clId="Web-{A227CF9A-10FE-427B-4162-3388E7375375}" dt="2020-09-06T10:01:47.905" v="16"/>
          <ac:cxnSpMkLst>
            <pc:docMk/>
            <pc:sldMk cId="2806257027" sldId="256"/>
            <ac:cxnSpMk id="38" creationId="{15F1CC53-719A-4763-BF30-5E25A63CEF3C}"/>
          </ac:cxnSpMkLst>
        </pc:cxnChg>
        <pc:cxnChg chg="add del">
          <ac:chgData name="Michela Di Patti" userId="84b9b4168da44a27" providerId="Windows Live" clId="Web-{A227CF9A-10FE-427B-4162-3388E7375375}" dt="2020-09-06T10:01:47.905" v="16"/>
          <ac:cxnSpMkLst>
            <pc:docMk/>
            <pc:sldMk cId="2806257027" sldId="256"/>
            <ac:cxnSpMk id="40" creationId="{FBB7ADC3-53A0-44F2-914A-78CADAF33411}"/>
          </ac:cxnSpMkLst>
        </pc:cxnChg>
      </pc:sldChg>
    </pc:docChg>
  </pc:docChgLst>
  <pc:docChgLst>
    <pc:chgData name="Michela Di Patti" userId="84b9b4168da44a27" providerId="Windows Live" clId="Web-{88D85926-843C-4CFE-A63A-2C6856BFF356}"/>
    <pc:docChg chg="addSld delSld modSld">
      <pc:chgData name="Michela Di Patti" userId="84b9b4168da44a27" providerId="Windows Live" clId="Web-{88D85926-843C-4CFE-A63A-2C6856BFF356}" dt="2020-09-15T09:56:15.376" v="795"/>
      <pc:docMkLst>
        <pc:docMk/>
      </pc:docMkLst>
      <pc:sldChg chg="addSp delSp modSp del mod setBg setClrOvrMap">
        <pc:chgData name="Michela Di Patti" userId="84b9b4168da44a27" providerId="Windows Live" clId="Web-{88D85926-843C-4CFE-A63A-2C6856BFF356}" dt="2020-09-15T09:25:16.753" v="208"/>
        <pc:sldMkLst>
          <pc:docMk/>
          <pc:sldMk cId="1401741552" sldId="277"/>
        </pc:sldMkLst>
        <pc:spChg chg="mod">
          <ac:chgData name="Michela Di Patti" userId="84b9b4168da44a27" providerId="Windows Live" clId="Web-{88D85926-843C-4CFE-A63A-2C6856BFF356}" dt="2020-09-15T09:20:02.104" v="143"/>
          <ac:spMkLst>
            <pc:docMk/>
            <pc:sldMk cId="1401741552" sldId="277"/>
            <ac:spMk id="2" creationId="{7A4919D0-F177-4BBA-9A0B-DBA69E2ED764}"/>
          </ac:spMkLst>
        </pc:spChg>
        <pc:spChg chg="add del">
          <ac:chgData name="Michela Di Patti" userId="84b9b4168da44a27" providerId="Windows Live" clId="Web-{88D85926-843C-4CFE-A63A-2C6856BFF356}" dt="2020-09-15T09:10:27.263" v="27"/>
          <ac:spMkLst>
            <pc:docMk/>
            <pc:sldMk cId="1401741552" sldId="277"/>
            <ac:spMk id="10" creationId="{F7422F06-6017-4361-8872-E0E2CEB20B48}"/>
          </ac:spMkLst>
        </pc:spChg>
        <pc:spChg chg="add del">
          <ac:chgData name="Michela Di Patti" userId="84b9b4168da44a27" providerId="Windows Live" clId="Web-{88D85926-843C-4CFE-A63A-2C6856BFF356}" dt="2020-09-15T09:20:02.104" v="143"/>
          <ac:spMkLst>
            <pc:docMk/>
            <pc:sldMk cId="1401741552" sldId="277"/>
            <ac:spMk id="20" creationId="{4038CB10-1F5C-4D54-9DF7-12586DE5B007}"/>
          </ac:spMkLst>
        </pc:spChg>
        <pc:spChg chg="add del">
          <ac:chgData name="Michela Di Patti" userId="84b9b4168da44a27" providerId="Windows Live" clId="Web-{88D85926-843C-4CFE-A63A-2C6856BFF356}" dt="2020-09-15T09:20:02.104" v="143"/>
          <ac:spMkLst>
            <pc:docMk/>
            <pc:sldMk cId="1401741552" sldId="277"/>
            <ac:spMk id="22" creationId="{73ED6512-6858-4552-B699-9A97FE9A4EA2}"/>
          </ac:spMkLst>
        </pc:spChg>
        <pc:spChg chg="add del">
          <ac:chgData name="Michela Di Patti" userId="84b9b4168da44a27" providerId="Windows Live" clId="Web-{88D85926-843C-4CFE-A63A-2C6856BFF356}" dt="2020-09-15T09:15:34.365" v="98"/>
          <ac:spMkLst>
            <pc:docMk/>
            <pc:sldMk cId="1401741552" sldId="277"/>
            <ac:spMk id="25" creationId="{4038CB10-1F5C-4D54-9DF7-12586DE5B007}"/>
          </ac:spMkLst>
        </pc:spChg>
        <pc:spChg chg="add del">
          <ac:chgData name="Michela Di Patti" userId="84b9b4168da44a27" providerId="Windows Live" clId="Web-{88D85926-843C-4CFE-A63A-2C6856BFF356}" dt="2020-09-15T09:15:34.365" v="98"/>
          <ac:spMkLst>
            <pc:docMk/>
            <pc:sldMk cId="1401741552" sldId="277"/>
            <ac:spMk id="26" creationId="{73ED6512-6858-4552-B699-9A97FE9A4EA2}"/>
          </ac:spMkLst>
        </pc:spChg>
        <pc:spChg chg="add del">
          <ac:chgData name="Michela Di Patti" userId="84b9b4168da44a27" providerId="Windows Live" clId="Web-{88D85926-843C-4CFE-A63A-2C6856BFF356}" dt="2020-09-15T09:15:15.489" v="92"/>
          <ac:spMkLst>
            <pc:docMk/>
            <pc:sldMk cId="1401741552" sldId="277"/>
            <ac:spMk id="27" creationId="{4FAE1107-CEC3-4041-8BAA-CDB6F6759B35}"/>
          </ac:spMkLst>
        </pc:spChg>
        <pc:spChg chg="add del">
          <ac:chgData name="Michela Di Patti" userId="84b9b4168da44a27" providerId="Windows Live" clId="Web-{88D85926-843C-4CFE-A63A-2C6856BFF356}" dt="2020-09-15T09:20:01.964" v="142"/>
          <ac:spMkLst>
            <pc:docMk/>
            <pc:sldMk cId="1401741552" sldId="277"/>
            <ac:spMk id="28" creationId="{B32DC26D-8B9B-4CC1-B3CC-D3EA0FB162CD}"/>
          </ac:spMkLst>
        </pc:spChg>
        <pc:graphicFrameChg chg="mod modGraphic">
          <ac:chgData name="Michela Di Patti" userId="84b9b4168da44a27" providerId="Windows Live" clId="Web-{88D85926-843C-4CFE-A63A-2C6856BFF356}" dt="2020-09-15T09:20:02.104" v="143"/>
          <ac:graphicFrameMkLst>
            <pc:docMk/>
            <pc:sldMk cId="1401741552" sldId="277"/>
            <ac:graphicFrameMk id="5" creationId="{91DB1382-7276-49FA-9632-38D558F457E3}"/>
          </ac:graphicFrameMkLst>
        </pc:graphicFrameChg>
        <pc:cxnChg chg="add del">
          <ac:chgData name="Michela Di Patti" userId="84b9b4168da44a27" providerId="Windows Live" clId="Web-{88D85926-843C-4CFE-A63A-2C6856BFF356}" dt="2020-09-15T09:10:55.047" v="28"/>
          <ac:cxnSpMkLst>
            <pc:docMk/>
            <pc:sldMk cId="1401741552" sldId="277"/>
            <ac:cxnSpMk id="15" creationId="{5ECB1430-5CD1-470D-8F0F-7EDE4C790297}"/>
          </ac:cxnSpMkLst>
        </pc:cxnChg>
        <pc:cxnChg chg="add del">
          <ac:chgData name="Michela Di Patti" userId="84b9b4168da44a27" providerId="Windows Live" clId="Web-{88D85926-843C-4CFE-A63A-2C6856BFF356}" dt="2020-09-15T09:15:22.880" v="94"/>
          <ac:cxnSpMkLst>
            <pc:docMk/>
            <pc:sldMk cId="1401741552" sldId="277"/>
            <ac:cxnSpMk id="24" creationId="{3FEFDF7D-B17C-4F16-B8BE-C55FFC7E295E}"/>
          </ac:cxnSpMkLst>
        </pc:cxnChg>
        <pc:cxnChg chg="add del">
          <ac:chgData name="Michela Di Patti" userId="84b9b4168da44a27" providerId="Windows Live" clId="Web-{88D85926-843C-4CFE-A63A-2C6856BFF356}" dt="2020-09-15T09:15:15.489" v="92"/>
          <ac:cxnSpMkLst>
            <pc:docMk/>
            <pc:sldMk cId="1401741552" sldId="277"/>
            <ac:cxnSpMk id="29" creationId="{1AEA88FB-F5DD-45CE-AAE1-7B33D0ABDD25}"/>
          </ac:cxnSpMkLst>
        </pc:cxnChg>
        <pc:cxnChg chg="add del">
          <ac:chgData name="Michela Di Patti" userId="84b9b4168da44a27" providerId="Windows Live" clId="Web-{88D85926-843C-4CFE-A63A-2C6856BFF356}" dt="2020-09-15T09:20:01.964" v="142"/>
          <ac:cxnSpMkLst>
            <pc:docMk/>
            <pc:sldMk cId="1401741552" sldId="277"/>
            <ac:cxnSpMk id="30" creationId="{FBB7ADC3-53A0-44F2-914A-78CADAF33411}"/>
          </ac:cxnSpMkLst>
        </pc:cxnChg>
        <pc:cxnChg chg="add">
          <ac:chgData name="Michela Di Patti" userId="84b9b4168da44a27" providerId="Windows Live" clId="Web-{88D85926-843C-4CFE-A63A-2C6856BFF356}" dt="2020-09-15T09:20:02.104" v="143"/>
          <ac:cxnSpMkLst>
            <pc:docMk/>
            <pc:sldMk cId="1401741552" sldId="277"/>
            <ac:cxnSpMk id="31" creationId="{3FEFDF7D-B17C-4F16-B8BE-C55FFC7E295E}"/>
          </ac:cxnSpMkLst>
        </pc:cxnChg>
      </pc:sldChg>
      <pc:sldChg chg="new del">
        <pc:chgData name="Michela Di Patti" userId="84b9b4168da44a27" providerId="Windows Live" clId="Web-{88D85926-843C-4CFE-A63A-2C6856BFF356}" dt="2020-09-15T09:25:23.598" v="211"/>
        <pc:sldMkLst>
          <pc:docMk/>
          <pc:sldMk cId="2159541017" sldId="278"/>
        </pc:sldMkLst>
      </pc:sldChg>
      <pc:sldChg chg="addSp delSp modSp add del mod replId setClrOvrMap">
        <pc:chgData name="Michela Di Patti" userId="84b9b4168da44a27" providerId="Windows Live" clId="Web-{88D85926-843C-4CFE-A63A-2C6856BFF356}" dt="2020-09-15T09:25:19.738" v="209"/>
        <pc:sldMkLst>
          <pc:docMk/>
          <pc:sldMk cId="2944732742" sldId="279"/>
        </pc:sldMkLst>
        <pc:spChg chg="mod">
          <ac:chgData name="Michela Di Patti" userId="84b9b4168da44a27" providerId="Windows Live" clId="Web-{88D85926-843C-4CFE-A63A-2C6856BFF356}" dt="2020-09-15T09:15:40.897" v="99"/>
          <ac:spMkLst>
            <pc:docMk/>
            <pc:sldMk cId="2944732742" sldId="279"/>
            <ac:spMk id="2" creationId="{7A4919D0-F177-4BBA-9A0B-DBA69E2ED764}"/>
          </ac:spMkLst>
        </pc:spChg>
        <pc:spChg chg="add del">
          <ac:chgData name="Michela Di Patti" userId="84b9b4168da44a27" providerId="Windows Live" clId="Web-{88D85926-843C-4CFE-A63A-2C6856BFF356}" dt="2020-09-15T09:14:36.204" v="90"/>
          <ac:spMkLst>
            <pc:docMk/>
            <pc:sldMk cId="2944732742" sldId="279"/>
            <ac:spMk id="20" creationId="{4038CB10-1F5C-4D54-9DF7-12586DE5B007}"/>
          </ac:spMkLst>
        </pc:spChg>
        <pc:spChg chg="add del">
          <ac:chgData name="Michela Di Patti" userId="84b9b4168da44a27" providerId="Windows Live" clId="Web-{88D85926-843C-4CFE-A63A-2C6856BFF356}" dt="2020-09-15T09:14:36.204" v="90"/>
          <ac:spMkLst>
            <pc:docMk/>
            <pc:sldMk cId="2944732742" sldId="279"/>
            <ac:spMk id="22" creationId="{73ED6512-6858-4552-B699-9A97FE9A4EA2}"/>
          </ac:spMkLst>
        </pc:spChg>
        <pc:spChg chg="add del">
          <ac:chgData name="Michela Di Patti" userId="84b9b4168da44a27" providerId="Windows Live" clId="Web-{88D85926-843C-4CFE-A63A-2C6856BFF356}" dt="2020-09-15T09:15:40.897" v="99"/>
          <ac:spMkLst>
            <pc:docMk/>
            <pc:sldMk cId="2944732742" sldId="279"/>
            <ac:spMk id="24" creationId="{B32DC26D-8B9B-4CC1-B3CC-D3EA0FB162CD}"/>
          </ac:spMkLst>
        </pc:spChg>
        <pc:spChg chg="add del">
          <ac:chgData name="Michela Di Patti" userId="84b9b4168da44a27" providerId="Windows Live" clId="Web-{88D85926-843C-4CFE-A63A-2C6856BFF356}" dt="2020-09-15T09:14:35.970" v="89"/>
          <ac:spMkLst>
            <pc:docMk/>
            <pc:sldMk cId="2944732742" sldId="279"/>
            <ac:spMk id="27" creationId="{81AEB8A9-B768-4E30-BA55-D919E6687343}"/>
          </ac:spMkLst>
        </pc:spChg>
        <pc:spChg chg="add del">
          <ac:chgData name="Michela Di Patti" userId="84b9b4168da44a27" providerId="Windows Live" clId="Web-{88D85926-843C-4CFE-A63A-2C6856BFF356}" dt="2020-09-15T09:16:04.586" v="101"/>
          <ac:spMkLst>
            <pc:docMk/>
            <pc:sldMk cId="2944732742" sldId="279"/>
            <ac:spMk id="34" creationId="{81AEB8A9-B768-4E30-BA55-D919E6687343}"/>
          </ac:spMkLst>
        </pc:spChg>
        <pc:spChg chg="add">
          <ac:chgData name="Michela Di Patti" userId="84b9b4168da44a27" providerId="Windows Live" clId="Web-{88D85926-843C-4CFE-A63A-2C6856BFF356}" dt="2020-09-15T09:16:04.586" v="101"/>
          <ac:spMkLst>
            <pc:docMk/>
            <pc:sldMk cId="2944732742" sldId="279"/>
            <ac:spMk id="39" creationId="{81AEB8A9-B768-4E30-BA55-D919E6687343}"/>
          </ac:spMkLst>
        </pc:spChg>
        <pc:graphicFrameChg chg="mod modGraphic">
          <ac:chgData name="Michela Di Patti" userId="84b9b4168da44a27" providerId="Windows Live" clId="Web-{88D85926-843C-4CFE-A63A-2C6856BFF356}" dt="2020-09-15T09:16:04.586" v="101"/>
          <ac:graphicFrameMkLst>
            <pc:docMk/>
            <pc:sldMk cId="2944732742" sldId="279"/>
            <ac:graphicFrameMk id="5" creationId="{91DB1382-7276-49FA-9632-38D558F457E3}"/>
          </ac:graphicFrameMkLst>
        </pc:graphicFrameChg>
        <pc:cxnChg chg="add del">
          <ac:chgData name="Michela Di Patti" userId="84b9b4168da44a27" providerId="Windows Live" clId="Web-{88D85926-843C-4CFE-A63A-2C6856BFF356}" dt="2020-09-15T09:15:40.897" v="99"/>
          <ac:cxnSpMkLst>
            <pc:docMk/>
            <pc:sldMk cId="2944732742" sldId="279"/>
            <ac:cxnSpMk id="29" creationId="{FBB7ADC3-53A0-44F2-914A-78CADAF33411}"/>
          </ac:cxnSpMkLst>
        </pc:cxnChg>
      </pc:sldChg>
      <pc:sldChg chg="addSp delSp modSp add del replId">
        <pc:chgData name="Michela Di Patti" userId="84b9b4168da44a27" providerId="Windows Live" clId="Web-{88D85926-843C-4CFE-A63A-2C6856BFF356}" dt="2020-09-15T09:25:21.754" v="210"/>
        <pc:sldMkLst>
          <pc:docMk/>
          <pc:sldMk cId="4058993083" sldId="280"/>
        </pc:sldMkLst>
        <pc:spChg chg="mod">
          <ac:chgData name="Michela Di Patti" userId="84b9b4168da44a27" providerId="Windows Live" clId="Web-{88D85926-843C-4CFE-A63A-2C6856BFF356}" dt="2020-09-15T09:17:05.138" v="131" actId="20577"/>
          <ac:spMkLst>
            <pc:docMk/>
            <pc:sldMk cId="4058993083" sldId="280"/>
            <ac:spMk id="2" creationId="{7A4919D0-F177-4BBA-9A0B-DBA69E2ED764}"/>
          </ac:spMkLst>
        </pc:spChg>
        <pc:spChg chg="add mod">
          <ac:chgData name="Michela Di Patti" userId="84b9b4168da44a27" providerId="Windows Live" clId="Web-{88D85926-843C-4CFE-A63A-2C6856BFF356}" dt="2020-09-15T09:18:27.472" v="140"/>
          <ac:spMkLst>
            <pc:docMk/>
            <pc:sldMk cId="4058993083" sldId="280"/>
            <ac:spMk id="43" creationId="{AD094303-46AD-4614-99AF-2D7E8656D71E}"/>
          </ac:spMkLst>
        </pc:spChg>
        <pc:graphicFrameChg chg="del modGraphic">
          <ac:chgData name="Michela Di Patti" userId="84b9b4168da44a27" providerId="Windows Live" clId="Web-{88D85926-843C-4CFE-A63A-2C6856BFF356}" dt="2020-09-15T09:18:27.472" v="140"/>
          <ac:graphicFrameMkLst>
            <pc:docMk/>
            <pc:sldMk cId="4058993083" sldId="280"/>
            <ac:graphicFrameMk id="5" creationId="{91DB1382-7276-49FA-9632-38D558F457E3}"/>
          </ac:graphicFrameMkLst>
        </pc:graphicFrameChg>
      </pc:sldChg>
      <pc:sldChg chg="addSp delSp modSp new mod setBg setClrOvrMap">
        <pc:chgData name="Michela Di Patti" userId="84b9b4168da44a27" providerId="Windows Live" clId="Web-{88D85926-843C-4CFE-A63A-2C6856BFF356}" dt="2020-09-15T09:24:56.830" v="207"/>
        <pc:sldMkLst>
          <pc:docMk/>
          <pc:sldMk cId="3917251533" sldId="281"/>
        </pc:sldMkLst>
        <pc:spChg chg="mod">
          <ac:chgData name="Michela Di Patti" userId="84b9b4168da44a27" providerId="Windows Live" clId="Web-{88D85926-843C-4CFE-A63A-2C6856BFF356}" dt="2020-09-15T09:24:56.830" v="207"/>
          <ac:spMkLst>
            <pc:docMk/>
            <pc:sldMk cId="3917251533" sldId="281"/>
            <ac:spMk id="2" creationId="{34912472-E258-43F4-901D-249693867592}"/>
          </ac:spMkLst>
        </pc:spChg>
        <pc:spChg chg="mod ord">
          <ac:chgData name="Michela Di Patti" userId="84b9b4168da44a27" providerId="Windows Live" clId="Web-{88D85926-843C-4CFE-A63A-2C6856BFF356}" dt="2020-09-15T09:24:56.830" v="207"/>
          <ac:spMkLst>
            <pc:docMk/>
            <pc:sldMk cId="3917251533" sldId="281"/>
            <ac:spMk id="3" creationId="{199E71BD-C3FB-4EE6-8E2E-A2DB6D8A5128}"/>
          </ac:spMkLst>
        </pc:spChg>
        <pc:spChg chg="del mod">
          <ac:chgData name="Michela Di Patti" userId="84b9b4168da44a27" providerId="Windows Live" clId="Web-{88D85926-843C-4CFE-A63A-2C6856BFF356}" dt="2020-09-15T09:24:04.185" v="198"/>
          <ac:spMkLst>
            <pc:docMk/>
            <pc:sldMk cId="3917251533" sldId="281"/>
            <ac:spMk id="4" creationId="{16AADE82-7830-4609-8F59-8A15CD2C264E}"/>
          </ac:spMkLst>
        </pc:spChg>
        <pc:spChg chg="add del">
          <ac:chgData name="Michela Di Patti" userId="84b9b4168da44a27" providerId="Windows Live" clId="Web-{88D85926-843C-4CFE-A63A-2C6856BFF356}" dt="2020-09-15T09:24:46.767" v="204"/>
          <ac:spMkLst>
            <pc:docMk/>
            <pc:sldMk cId="3917251533" sldId="281"/>
            <ac:spMk id="9" creationId="{B32DC26D-8B9B-4CC1-B3CC-D3EA0FB162CD}"/>
          </ac:spMkLst>
        </pc:spChg>
        <pc:spChg chg="add del">
          <ac:chgData name="Michela Di Patti" userId="84b9b4168da44a27" providerId="Windows Live" clId="Web-{88D85926-843C-4CFE-A63A-2C6856BFF356}" dt="2020-09-15T09:24:22.890" v="200"/>
          <ac:spMkLst>
            <pc:docMk/>
            <pc:sldMk cId="3917251533" sldId="281"/>
            <ac:spMk id="12" creationId="{4038CB10-1F5C-4D54-9DF7-12586DE5B007}"/>
          </ac:spMkLst>
        </pc:spChg>
        <pc:spChg chg="add del">
          <ac:chgData name="Michela Di Patti" userId="84b9b4168da44a27" providerId="Windows Live" clId="Web-{88D85926-843C-4CFE-A63A-2C6856BFF356}" dt="2020-09-15T09:24:22.890" v="200"/>
          <ac:spMkLst>
            <pc:docMk/>
            <pc:sldMk cId="3917251533" sldId="281"/>
            <ac:spMk id="14" creationId="{73ED6512-6858-4552-B699-9A97FE9A4EA2}"/>
          </ac:spMkLst>
        </pc:spChg>
        <pc:spChg chg="add del">
          <ac:chgData name="Michela Di Patti" userId="84b9b4168da44a27" providerId="Windows Live" clId="Web-{88D85926-843C-4CFE-A63A-2C6856BFF356}" dt="2020-09-15T09:24:56.783" v="206"/>
          <ac:spMkLst>
            <pc:docMk/>
            <pc:sldMk cId="3917251533" sldId="281"/>
            <ac:spMk id="15" creationId="{57D175FC-84CC-4D12-A5E2-FA27D934E9CE}"/>
          </ac:spMkLst>
        </pc:spChg>
        <pc:spChg chg="add">
          <ac:chgData name="Michela Di Patti" userId="84b9b4168da44a27" providerId="Windows Live" clId="Web-{88D85926-843C-4CFE-A63A-2C6856BFF356}" dt="2020-09-15T09:24:56.830" v="207"/>
          <ac:spMkLst>
            <pc:docMk/>
            <pc:sldMk cId="3917251533" sldId="281"/>
            <ac:spMk id="18" creationId="{B32DC26D-8B9B-4CC1-B3CC-D3EA0FB162CD}"/>
          </ac:spMkLst>
        </pc:spChg>
        <pc:picChg chg="add mod ord">
          <ac:chgData name="Michela Di Patti" userId="84b9b4168da44a27" providerId="Windows Live" clId="Web-{88D85926-843C-4CFE-A63A-2C6856BFF356}" dt="2020-09-15T09:24:56.830" v="207"/>
          <ac:picMkLst>
            <pc:docMk/>
            <pc:sldMk cId="3917251533" sldId="281"/>
            <ac:picMk id="5" creationId="{F8EA958E-CE4E-48FD-9207-B5CD97490666}"/>
          </ac:picMkLst>
        </pc:picChg>
        <pc:cxnChg chg="add del">
          <ac:chgData name="Michela Di Patti" userId="84b9b4168da44a27" providerId="Windows Live" clId="Web-{88D85926-843C-4CFE-A63A-2C6856BFF356}" dt="2020-09-15T09:24:31.625" v="202"/>
          <ac:cxnSpMkLst>
            <pc:docMk/>
            <pc:sldMk cId="3917251533" sldId="281"/>
            <ac:cxnSpMk id="7" creationId="{15F1CC53-719A-4763-BF30-5E25A63CEF3C}"/>
          </ac:cxnSpMkLst>
        </pc:cxnChg>
        <pc:cxnChg chg="add del">
          <ac:chgData name="Michela Di Patti" userId="84b9b4168da44a27" providerId="Windows Live" clId="Web-{88D85926-843C-4CFE-A63A-2C6856BFF356}" dt="2020-09-15T09:24:46.767" v="204"/>
          <ac:cxnSpMkLst>
            <pc:docMk/>
            <pc:sldMk cId="3917251533" sldId="281"/>
            <ac:cxnSpMk id="8" creationId="{15F1CC53-719A-4763-BF30-5E25A63CEF3C}"/>
          </ac:cxnSpMkLst>
        </pc:cxnChg>
        <pc:cxnChg chg="add del">
          <ac:chgData name="Michela Di Patti" userId="84b9b4168da44a27" providerId="Windows Live" clId="Web-{88D85926-843C-4CFE-A63A-2C6856BFF356}" dt="2020-09-15T09:24:22.890" v="200"/>
          <ac:cxnSpMkLst>
            <pc:docMk/>
            <pc:sldMk cId="3917251533" sldId="281"/>
            <ac:cxnSpMk id="10" creationId="{15F1CC53-719A-4763-BF30-5E25A63CEF3C}"/>
          </ac:cxnSpMkLst>
        </pc:cxnChg>
        <pc:cxnChg chg="add del">
          <ac:chgData name="Michela Di Patti" userId="84b9b4168da44a27" providerId="Windows Live" clId="Web-{88D85926-843C-4CFE-A63A-2C6856BFF356}" dt="2020-09-15T09:24:46.767" v="204"/>
          <ac:cxnSpMkLst>
            <pc:docMk/>
            <pc:sldMk cId="3917251533" sldId="281"/>
            <ac:cxnSpMk id="11" creationId="{FBB7ADC3-53A0-44F2-914A-78CADAF33411}"/>
          </ac:cxnSpMkLst>
        </pc:cxnChg>
        <pc:cxnChg chg="add del">
          <ac:chgData name="Michela Di Patti" userId="84b9b4168da44a27" providerId="Windows Live" clId="Web-{88D85926-843C-4CFE-A63A-2C6856BFF356}" dt="2020-09-15T09:24:56.783" v="206"/>
          <ac:cxnSpMkLst>
            <pc:docMk/>
            <pc:sldMk cId="3917251533" sldId="281"/>
            <ac:cxnSpMk id="13" creationId="{15F1CC53-719A-4763-BF30-5E25A63CEF3C}"/>
          </ac:cxnSpMkLst>
        </pc:cxnChg>
        <pc:cxnChg chg="add del">
          <ac:chgData name="Michela Di Patti" userId="84b9b4168da44a27" providerId="Windows Live" clId="Web-{88D85926-843C-4CFE-A63A-2C6856BFF356}" dt="2020-09-15T09:24:56.783" v="206"/>
          <ac:cxnSpMkLst>
            <pc:docMk/>
            <pc:sldMk cId="3917251533" sldId="281"/>
            <ac:cxnSpMk id="16" creationId="{8AC38328-2D50-4DDB-BD20-28DE12E4996E}"/>
          </ac:cxnSpMkLst>
        </pc:cxnChg>
        <pc:cxnChg chg="add">
          <ac:chgData name="Michela Di Patti" userId="84b9b4168da44a27" providerId="Windows Live" clId="Web-{88D85926-843C-4CFE-A63A-2C6856BFF356}" dt="2020-09-15T09:24:56.830" v="207"/>
          <ac:cxnSpMkLst>
            <pc:docMk/>
            <pc:sldMk cId="3917251533" sldId="281"/>
            <ac:cxnSpMk id="17" creationId="{15F1CC53-719A-4763-BF30-5E25A63CEF3C}"/>
          </ac:cxnSpMkLst>
        </pc:cxnChg>
        <pc:cxnChg chg="add">
          <ac:chgData name="Michela Di Patti" userId="84b9b4168da44a27" providerId="Windows Live" clId="Web-{88D85926-843C-4CFE-A63A-2C6856BFF356}" dt="2020-09-15T09:24:56.830" v="207"/>
          <ac:cxnSpMkLst>
            <pc:docMk/>
            <pc:sldMk cId="3917251533" sldId="281"/>
            <ac:cxnSpMk id="19" creationId="{FBB7ADC3-53A0-44F2-914A-78CADAF33411}"/>
          </ac:cxnSpMkLst>
        </pc:cxnChg>
      </pc:sldChg>
      <pc:sldChg chg="addSp delSp modSp new mod setBg setClrOvrMap">
        <pc:chgData name="Michela Di Patti" userId="84b9b4168da44a27" providerId="Windows Live" clId="Web-{88D85926-843C-4CFE-A63A-2C6856BFF356}" dt="2020-09-15T09:28:45.035" v="225"/>
        <pc:sldMkLst>
          <pc:docMk/>
          <pc:sldMk cId="2929122165" sldId="282"/>
        </pc:sldMkLst>
        <pc:spChg chg="mod">
          <ac:chgData name="Michela Di Patti" userId="84b9b4168da44a27" providerId="Windows Live" clId="Web-{88D85926-843C-4CFE-A63A-2C6856BFF356}" dt="2020-09-15T09:28:45.035" v="225"/>
          <ac:spMkLst>
            <pc:docMk/>
            <pc:sldMk cId="2929122165" sldId="282"/>
            <ac:spMk id="2" creationId="{12694DBA-48DC-4568-B39E-6FCEC4DE0BB1}"/>
          </ac:spMkLst>
        </pc:spChg>
        <pc:spChg chg="mod">
          <ac:chgData name="Michela Di Patti" userId="84b9b4168da44a27" providerId="Windows Live" clId="Web-{88D85926-843C-4CFE-A63A-2C6856BFF356}" dt="2020-09-15T09:28:45.035" v="225"/>
          <ac:spMkLst>
            <pc:docMk/>
            <pc:sldMk cId="2929122165" sldId="282"/>
            <ac:spMk id="3" creationId="{B30BBAE4-3E33-449F-A2B5-8EBB1795C1D5}"/>
          </ac:spMkLst>
        </pc:spChg>
        <pc:spChg chg="del mod">
          <ac:chgData name="Michela Di Patti" userId="84b9b4168da44a27" providerId="Windows Live" clId="Web-{88D85926-843C-4CFE-A63A-2C6856BFF356}" dt="2020-09-15T09:27:43.593" v="220"/>
          <ac:spMkLst>
            <pc:docMk/>
            <pc:sldMk cId="2929122165" sldId="282"/>
            <ac:spMk id="4" creationId="{FF3C3473-AE07-4F2D-82BB-6818681DAE20}"/>
          </ac:spMkLst>
        </pc:spChg>
        <pc:spChg chg="add del">
          <ac:chgData name="Michela Di Patti" userId="84b9b4168da44a27" providerId="Windows Live" clId="Web-{88D85926-843C-4CFE-A63A-2C6856BFF356}" dt="2020-09-15T09:28:36.409" v="222"/>
          <ac:spMkLst>
            <pc:docMk/>
            <pc:sldMk cId="2929122165" sldId="282"/>
            <ac:spMk id="12" creationId="{B32DC26D-8B9B-4CC1-B3CC-D3EA0FB162CD}"/>
          </ac:spMkLst>
        </pc:spChg>
        <pc:picChg chg="add mod ord">
          <ac:chgData name="Michela Di Patti" userId="84b9b4168da44a27" providerId="Windows Live" clId="Web-{88D85926-843C-4CFE-A63A-2C6856BFF356}" dt="2020-09-15T09:28:45.035" v="225"/>
          <ac:picMkLst>
            <pc:docMk/>
            <pc:sldMk cId="2929122165" sldId="282"/>
            <ac:picMk id="5" creationId="{5E4F115B-3FB2-4B8A-99EA-BE708F78B2E3}"/>
          </ac:picMkLst>
        </pc:picChg>
        <pc:cxnChg chg="add del">
          <ac:chgData name="Michela Di Patti" userId="84b9b4168da44a27" providerId="Windows Live" clId="Web-{88D85926-843C-4CFE-A63A-2C6856BFF356}" dt="2020-09-15T09:28:45.019" v="224"/>
          <ac:cxnSpMkLst>
            <pc:docMk/>
            <pc:sldMk cId="2929122165" sldId="282"/>
            <ac:cxnSpMk id="7" creationId="{9200C8B5-FB5A-4F8B-A9BD-693C051418A3}"/>
          </ac:cxnSpMkLst>
        </pc:cxnChg>
        <pc:cxnChg chg="add">
          <ac:chgData name="Michela Di Patti" userId="84b9b4168da44a27" providerId="Windows Live" clId="Web-{88D85926-843C-4CFE-A63A-2C6856BFF356}" dt="2020-09-15T09:28:45.035" v="225"/>
          <ac:cxnSpMkLst>
            <pc:docMk/>
            <pc:sldMk cId="2929122165" sldId="282"/>
            <ac:cxnSpMk id="8" creationId="{15F1CC53-719A-4763-BF30-5E25A63CEF3C}"/>
          </ac:cxnSpMkLst>
        </pc:cxnChg>
        <pc:cxnChg chg="add del">
          <ac:chgData name="Michela Di Patti" userId="84b9b4168da44a27" providerId="Windows Live" clId="Web-{88D85926-843C-4CFE-A63A-2C6856BFF356}" dt="2020-09-15T09:28:36.409" v="222"/>
          <ac:cxnSpMkLst>
            <pc:docMk/>
            <pc:sldMk cId="2929122165" sldId="282"/>
            <ac:cxnSpMk id="10" creationId="{15F1CC53-719A-4763-BF30-5E25A63CEF3C}"/>
          </ac:cxnSpMkLst>
        </pc:cxnChg>
        <pc:cxnChg chg="add del">
          <ac:chgData name="Michela Di Patti" userId="84b9b4168da44a27" providerId="Windows Live" clId="Web-{88D85926-843C-4CFE-A63A-2C6856BFF356}" dt="2020-09-15T09:28:36.409" v="222"/>
          <ac:cxnSpMkLst>
            <pc:docMk/>
            <pc:sldMk cId="2929122165" sldId="282"/>
            <ac:cxnSpMk id="14" creationId="{FBB7ADC3-53A0-44F2-914A-78CADAF33411}"/>
          </ac:cxnSpMkLst>
        </pc:cxnChg>
      </pc:sldChg>
      <pc:sldChg chg="modSp new del">
        <pc:chgData name="Michela Di Patti" userId="84b9b4168da44a27" providerId="Windows Live" clId="Web-{88D85926-843C-4CFE-A63A-2C6856BFF356}" dt="2020-09-15T09:32:15.442" v="247"/>
        <pc:sldMkLst>
          <pc:docMk/>
          <pc:sldMk cId="3165024057" sldId="283"/>
        </pc:sldMkLst>
        <pc:spChg chg="mod">
          <ac:chgData name="Michela Di Patti" userId="84b9b4168da44a27" providerId="Windows Live" clId="Web-{88D85926-843C-4CFE-A63A-2C6856BFF356}" dt="2020-09-15T09:30:06.979" v="231" actId="20577"/>
          <ac:spMkLst>
            <pc:docMk/>
            <pc:sldMk cId="3165024057" sldId="283"/>
            <ac:spMk id="2" creationId="{4D8C46A6-F847-48A6-B306-D6EA689EDDD4}"/>
          </ac:spMkLst>
        </pc:spChg>
        <pc:spChg chg="mod">
          <ac:chgData name="Michela Di Patti" userId="84b9b4168da44a27" providerId="Windows Live" clId="Web-{88D85926-843C-4CFE-A63A-2C6856BFF356}" dt="2020-09-15T09:32:06.426" v="245" actId="20577"/>
          <ac:spMkLst>
            <pc:docMk/>
            <pc:sldMk cId="3165024057" sldId="283"/>
            <ac:spMk id="3" creationId="{0869117F-8AE5-4462-8546-4F0CFA4C8174}"/>
          </ac:spMkLst>
        </pc:spChg>
        <pc:spChg chg="mod">
          <ac:chgData name="Michela Di Patti" userId="84b9b4168da44a27" providerId="Windows Live" clId="Web-{88D85926-843C-4CFE-A63A-2C6856BFF356}" dt="2020-09-15T09:32:01.753" v="241" actId="20577"/>
          <ac:spMkLst>
            <pc:docMk/>
            <pc:sldMk cId="3165024057" sldId="283"/>
            <ac:spMk id="4" creationId="{51623CD8-8BA6-4EC8-88D8-8F50877F641E}"/>
          </ac:spMkLst>
        </pc:spChg>
        <pc:spChg chg="mod">
          <ac:chgData name="Michela Di Patti" userId="84b9b4168da44a27" providerId="Windows Live" clId="Web-{88D85926-843C-4CFE-A63A-2C6856BFF356}" dt="2020-09-15T09:32:04.191" v="244" actId="20577"/>
          <ac:spMkLst>
            <pc:docMk/>
            <pc:sldMk cId="3165024057" sldId="283"/>
            <ac:spMk id="5" creationId="{64B92A9C-CC07-460D-9EE1-F640F9BA4C36}"/>
          </ac:spMkLst>
        </pc:spChg>
      </pc:sldChg>
      <pc:sldChg chg="modSp new">
        <pc:chgData name="Michela Di Patti" userId="84b9b4168da44a27" providerId="Windows Live" clId="Web-{88D85926-843C-4CFE-A63A-2C6856BFF356}" dt="2020-09-15T09:37:52.733" v="528" actId="20577"/>
        <pc:sldMkLst>
          <pc:docMk/>
          <pc:sldMk cId="3581917994" sldId="283"/>
        </pc:sldMkLst>
        <pc:spChg chg="mod">
          <ac:chgData name="Michela Di Patti" userId="84b9b4168da44a27" providerId="Windows Live" clId="Web-{88D85926-843C-4CFE-A63A-2C6856BFF356}" dt="2020-09-15T09:34:05.653" v="262" actId="20577"/>
          <ac:spMkLst>
            <pc:docMk/>
            <pc:sldMk cId="3581917994" sldId="283"/>
            <ac:spMk id="2" creationId="{0BD1ED6A-EAA1-4DD8-A9B8-F65C88644F0C}"/>
          </ac:spMkLst>
        </pc:spChg>
        <pc:spChg chg="mod">
          <ac:chgData name="Michela Di Patti" userId="84b9b4168da44a27" providerId="Windows Live" clId="Web-{88D85926-843C-4CFE-A63A-2C6856BFF356}" dt="2020-09-15T09:37:46.499" v="521" actId="20577"/>
          <ac:spMkLst>
            <pc:docMk/>
            <pc:sldMk cId="3581917994" sldId="283"/>
            <ac:spMk id="3" creationId="{654256D4-86FB-43F2-84F7-CEF8BB04B643}"/>
          </ac:spMkLst>
        </pc:spChg>
        <pc:spChg chg="mod">
          <ac:chgData name="Michela Di Patti" userId="84b9b4168da44a27" providerId="Windows Live" clId="Web-{88D85926-843C-4CFE-A63A-2C6856BFF356}" dt="2020-09-15T09:37:52.733" v="528" actId="20577"/>
          <ac:spMkLst>
            <pc:docMk/>
            <pc:sldMk cId="3581917994" sldId="283"/>
            <ac:spMk id="4" creationId="{9257D09E-F283-422A-8DAC-CEB0E79BB15B}"/>
          </ac:spMkLst>
        </pc:spChg>
      </pc:sldChg>
      <pc:sldChg chg="modSp new del">
        <pc:chgData name="Michela Di Patti" userId="84b9b4168da44a27" providerId="Windows Live" clId="Web-{88D85926-843C-4CFE-A63A-2C6856BFF356}" dt="2020-09-15T09:33:15.306" v="258"/>
        <pc:sldMkLst>
          <pc:docMk/>
          <pc:sldMk cId="3765369187" sldId="283"/>
        </pc:sldMkLst>
        <pc:spChg chg="mod">
          <ac:chgData name="Michela Di Patti" userId="84b9b4168da44a27" providerId="Windows Live" clId="Web-{88D85926-843C-4CFE-A63A-2C6856BFF356}" dt="2020-09-15T09:32:52.413" v="251" actId="20577"/>
          <ac:spMkLst>
            <pc:docMk/>
            <pc:sldMk cId="3765369187" sldId="283"/>
            <ac:spMk id="2" creationId="{F306F460-F33B-42CC-B039-8F5686AEC6A0}"/>
          </ac:spMkLst>
        </pc:spChg>
        <pc:spChg chg="mod">
          <ac:chgData name="Michela Di Patti" userId="84b9b4168da44a27" providerId="Windows Live" clId="Web-{88D85926-843C-4CFE-A63A-2C6856BFF356}" dt="2020-09-15T09:33:06.821" v="256" actId="20577"/>
          <ac:spMkLst>
            <pc:docMk/>
            <pc:sldMk cId="3765369187" sldId="283"/>
            <ac:spMk id="3" creationId="{B93850B0-5221-4884-98FD-5B32B0815426}"/>
          </ac:spMkLst>
        </pc:spChg>
      </pc:sldChg>
      <pc:sldChg chg="modSp new">
        <pc:chgData name="Michela Di Patti" userId="84b9b4168da44a27" providerId="Windows Live" clId="Web-{88D85926-843C-4CFE-A63A-2C6856BFF356}" dt="2020-09-15T09:39:35.679" v="533" actId="20577"/>
        <pc:sldMkLst>
          <pc:docMk/>
          <pc:sldMk cId="703935252" sldId="284"/>
        </pc:sldMkLst>
        <pc:spChg chg="mod">
          <ac:chgData name="Michela Di Patti" userId="84b9b4168da44a27" providerId="Windows Live" clId="Web-{88D85926-843C-4CFE-A63A-2C6856BFF356}" dt="2020-09-15T09:39:35.679" v="533" actId="20577"/>
          <ac:spMkLst>
            <pc:docMk/>
            <pc:sldMk cId="703935252" sldId="284"/>
            <ac:spMk id="2" creationId="{30E0B5B7-A2A3-4A70-867D-E7E6D57E3580}"/>
          </ac:spMkLst>
        </pc:spChg>
      </pc:sldChg>
      <pc:sldChg chg="modSp new">
        <pc:chgData name="Michela Di Patti" userId="84b9b4168da44a27" providerId="Windows Live" clId="Web-{88D85926-843C-4CFE-A63A-2C6856BFF356}" dt="2020-09-15T09:41:09.420" v="546" actId="20577"/>
        <pc:sldMkLst>
          <pc:docMk/>
          <pc:sldMk cId="936226615" sldId="285"/>
        </pc:sldMkLst>
        <pc:spChg chg="mod">
          <ac:chgData name="Michela Di Patti" userId="84b9b4168da44a27" providerId="Windows Live" clId="Web-{88D85926-843C-4CFE-A63A-2C6856BFF356}" dt="2020-09-15T09:40:29.230" v="538" actId="20577"/>
          <ac:spMkLst>
            <pc:docMk/>
            <pc:sldMk cId="936226615" sldId="285"/>
            <ac:spMk id="2" creationId="{1BDC340C-C094-45D1-9A95-85B3111A0401}"/>
          </ac:spMkLst>
        </pc:spChg>
        <pc:spChg chg="mod">
          <ac:chgData name="Michela Di Patti" userId="84b9b4168da44a27" providerId="Windows Live" clId="Web-{88D85926-843C-4CFE-A63A-2C6856BFF356}" dt="2020-09-15T09:40:42.637" v="542" actId="20577"/>
          <ac:spMkLst>
            <pc:docMk/>
            <pc:sldMk cId="936226615" sldId="285"/>
            <ac:spMk id="3" creationId="{6C824034-0F1F-4FA9-8CBC-84BE3DC67EE1}"/>
          </ac:spMkLst>
        </pc:spChg>
        <pc:spChg chg="mod">
          <ac:chgData name="Michela Di Patti" userId="84b9b4168da44a27" providerId="Windows Live" clId="Web-{88D85926-843C-4CFE-A63A-2C6856BFF356}" dt="2020-09-15T09:41:09.420" v="546" actId="20577"/>
          <ac:spMkLst>
            <pc:docMk/>
            <pc:sldMk cId="936226615" sldId="285"/>
            <ac:spMk id="4" creationId="{75E53057-3602-4361-9447-CB1F8F1F827F}"/>
          </ac:spMkLst>
        </pc:spChg>
      </pc:sldChg>
      <pc:sldChg chg="modSp new">
        <pc:chgData name="Michela Di Patti" userId="84b9b4168da44a27" providerId="Windows Live" clId="Web-{88D85926-843C-4CFE-A63A-2C6856BFF356}" dt="2020-09-15T09:42:01.378" v="557" actId="20577"/>
        <pc:sldMkLst>
          <pc:docMk/>
          <pc:sldMk cId="1481014512" sldId="286"/>
        </pc:sldMkLst>
        <pc:spChg chg="mod">
          <ac:chgData name="Michela Di Patti" userId="84b9b4168da44a27" providerId="Windows Live" clId="Web-{88D85926-843C-4CFE-A63A-2C6856BFF356}" dt="2020-09-15T09:41:31.281" v="553" actId="20577"/>
          <ac:spMkLst>
            <pc:docMk/>
            <pc:sldMk cId="1481014512" sldId="286"/>
            <ac:spMk id="2" creationId="{7754AEAB-86EE-4DF8-B53A-DAB813A191FC}"/>
          </ac:spMkLst>
        </pc:spChg>
        <pc:spChg chg="mod">
          <ac:chgData name="Michela Di Patti" userId="84b9b4168da44a27" providerId="Windows Live" clId="Web-{88D85926-843C-4CFE-A63A-2C6856BFF356}" dt="2020-09-15T09:42:01.378" v="557" actId="20577"/>
          <ac:spMkLst>
            <pc:docMk/>
            <pc:sldMk cId="1481014512" sldId="286"/>
            <ac:spMk id="3" creationId="{76D0F839-4978-4C64-8E41-46E5CD9DB0FC}"/>
          </ac:spMkLst>
        </pc:spChg>
      </pc:sldChg>
      <pc:sldChg chg="modSp new">
        <pc:chgData name="Michela Di Patti" userId="84b9b4168da44a27" providerId="Windows Live" clId="Web-{88D85926-843C-4CFE-A63A-2C6856BFF356}" dt="2020-09-15T09:43:39.885" v="582" actId="20577"/>
        <pc:sldMkLst>
          <pc:docMk/>
          <pc:sldMk cId="3496702457" sldId="287"/>
        </pc:sldMkLst>
        <pc:spChg chg="mod">
          <ac:chgData name="Michela Di Patti" userId="84b9b4168da44a27" providerId="Windows Live" clId="Web-{88D85926-843C-4CFE-A63A-2C6856BFF356}" dt="2020-09-15T09:42:18.191" v="562" actId="20577"/>
          <ac:spMkLst>
            <pc:docMk/>
            <pc:sldMk cId="3496702457" sldId="287"/>
            <ac:spMk id="2" creationId="{1F294BEA-BF94-4871-AF5D-5A06DBF874DC}"/>
          </ac:spMkLst>
        </pc:spChg>
        <pc:spChg chg="mod">
          <ac:chgData name="Michela Di Patti" userId="84b9b4168da44a27" providerId="Windows Live" clId="Web-{88D85926-843C-4CFE-A63A-2C6856BFF356}" dt="2020-09-15T09:43:39.885" v="582" actId="20577"/>
          <ac:spMkLst>
            <pc:docMk/>
            <pc:sldMk cId="3496702457" sldId="287"/>
            <ac:spMk id="3" creationId="{5B2473F0-D4D9-4C00-B5CF-5CC112EA81D0}"/>
          </ac:spMkLst>
        </pc:spChg>
      </pc:sldChg>
      <pc:sldChg chg="modSp new">
        <pc:chgData name="Michela Di Patti" userId="84b9b4168da44a27" providerId="Windows Live" clId="Web-{88D85926-843C-4CFE-A63A-2C6856BFF356}" dt="2020-09-15T09:44:04.481" v="591" actId="20577"/>
        <pc:sldMkLst>
          <pc:docMk/>
          <pc:sldMk cId="281976917" sldId="288"/>
        </pc:sldMkLst>
        <pc:spChg chg="mod">
          <ac:chgData name="Michela Di Patti" userId="84b9b4168da44a27" providerId="Windows Live" clId="Web-{88D85926-843C-4CFE-A63A-2C6856BFF356}" dt="2020-09-15T09:43:57.418" v="587" actId="20577"/>
          <ac:spMkLst>
            <pc:docMk/>
            <pc:sldMk cId="281976917" sldId="288"/>
            <ac:spMk id="2" creationId="{6377566E-DEEB-413C-A618-0314A82E5ACF}"/>
          </ac:spMkLst>
        </pc:spChg>
        <pc:spChg chg="mod">
          <ac:chgData name="Michela Di Patti" userId="84b9b4168da44a27" providerId="Windows Live" clId="Web-{88D85926-843C-4CFE-A63A-2C6856BFF356}" dt="2020-09-15T09:44:04.481" v="591" actId="20577"/>
          <ac:spMkLst>
            <pc:docMk/>
            <pc:sldMk cId="281976917" sldId="288"/>
            <ac:spMk id="3" creationId="{69955088-B2B5-48D8-A1A5-4E3168951841}"/>
          </ac:spMkLst>
        </pc:spChg>
      </pc:sldChg>
      <pc:sldChg chg="delSp modSp new del">
        <pc:chgData name="Michela Di Patti" userId="84b9b4168da44a27" providerId="Windows Live" clId="Web-{88D85926-843C-4CFE-A63A-2C6856BFF356}" dt="2020-09-15T09:44:52" v="605"/>
        <pc:sldMkLst>
          <pc:docMk/>
          <pc:sldMk cId="1434527242" sldId="289"/>
        </pc:sldMkLst>
        <pc:spChg chg="mod">
          <ac:chgData name="Michela Di Patti" userId="84b9b4168da44a27" providerId="Windows Live" clId="Web-{88D85926-843C-4CFE-A63A-2C6856BFF356}" dt="2020-09-15T09:44:23.638" v="596" actId="20577"/>
          <ac:spMkLst>
            <pc:docMk/>
            <pc:sldMk cId="1434527242" sldId="289"/>
            <ac:spMk id="2" creationId="{D5E5EF39-74BB-47D2-8497-41CD1B0B154D}"/>
          </ac:spMkLst>
        </pc:spChg>
        <pc:spChg chg="del mod">
          <ac:chgData name="Michela Di Patti" userId="84b9b4168da44a27" providerId="Windows Live" clId="Web-{88D85926-843C-4CFE-A63A-2C6856BFF356}" dt="2020-09-15T09:44:50.015" v="604"/>
          <ac:spMkLst>
            <pc:docMk/>
            <pc:sldMk cId="1434527242" sldId="289"/>
            <ac:spMk id="3" creationId="{F8D554CC-C008-46DB-9DA3-DC44A7A493F6}"/>
          </ac:spMkLst>
        </pc:spChg>
      </pc:sldChg>
      <pc:sldChg chg="modSp new">
        <pc:chgData name="Michela Di Patti" userId="84b9b4168da44a27" providerId="Windows Live" clId="Web-{88D85926-843C-4CFE-A63A-2C6856BFF356}" dt="2020-09-15T09:45:24.174" v="618" actId="20577"/>
        <pc:sldMkLst>
          <pc:docMk/>
          <pc:sldMk cId="2597999078" sldId="289"/>
        </pc:sldMkLst>
        <pc:spChg chg="mod">
          <ac:chgData name="Michela Di Patti" userId="84b9b4168da44a27" providerId="Windows Live" clId="Web-{88D85926-843C-4CFE-A63A-2C6856BFF356}" dt="2020-09-15T09:45:24.174" v="618" actId="20577"/>
          <ac:spMkLst>
            <pc:docMk/>
            <pc:sldMk cId="2597999078" sldId="289"/>
            <ac:spMk id="2" creationId="{1C6A7C9E-5553-489D-A585-5A6D45CDC01F}"/>
          </ac:spMkLst>
        </pc:spChg>
        <pc:spChg chg="mod">
          <ac:chgData name="Michela Di Patti" userId="84b9b4168da44a27" providerId="Windows Live" clId="Web-{88D85926-843C-4CFE-A63A-2C6856BFF356}" dt="2020-09-15T09:45:13.986" v="616" actId="20577"/>
          <ac:spMkLst>
            <pc:docMk/>
            <pc:sldMk cId="2597999078" sldId="289"/>
            <ac:spMk id="3" creationId="{81A2F147-2FB5-412F-B64C-D09E00C00B09}"/>
          </ac:spMkLst>
        </pc:spChg>
        <pc:spChg chg="mod">
          <ac:chgData name="Michela Di Patti" userId="84b9b4168da44a27" providerId="Windows Live" clId="Web-{88D85926-843C-4CFE-A63A-2C6856BFF356}" dt="2020-09-15T09:45:13.986" v="616" actId="20577"/>
          <ac:spMkLst>
            <pc:docMk/>
            <pc:sldMk cId="2597999078" sldId="289"/>
            <ac:spMk id="4" creationId="{4EA0A014-6EC6-4CFB-A23D-C44B015DE6A1}"/>
          </ac:spMkLst>
        </pc:spChg>
      </pc:sldChg>
      <pc:sldChg chg="addSp delSp modSp new mod setBg setClrOvrMap">
        <pc:chgData name="Michela Di Patti" userId="84b9b4168da44a27" providerId="Windows Live" clId="Web-{88D85926-843C-4CFE-A63A-2C6856BFF356}" dt="2020-09-15T09:46:39.368" v="631"/>
        <pc:sldMkLst>
          <pc:docMk/>
          <pc:sldMk cId="2030706969" sldId="290"/>
        </pc:sldMkLst>
        <pc:spChg chg="mod">
          <ac:chgData name="Michela Di Patti" userId="84b9b4168da44a27" providerId="Windows Live" clId="Web-{88D85926-843C-4CFE-A63A-2C6856BFF356}" dt="2020-09-15T09:46:39.368" v="631"/>
          <ac:spMkLst>
            <pc:docMk/>
            <pc:sldMk cId="2030706969" sldId="290"/>
            <ac:spMk id="2" creationId="{F402D4D1-FDAB-474A-9B7E-0D61A65368AE}"/>
          </ac:spMkLst>
        </pc:spChg>
        <pc:spChg chg="mod">
          <ac:chgData name="Michela Di Patti" userId="84b9b4168da44a27" providerId="Windows Live" clId="Web-{88D85926-843C-4CFE-A63A-2C6856BFF356}" dt="2020-09-15T09:46:39.368" v="631"/>
          <ac:spMkLst>
            <pc:docMk/>
            <pc:sldMk cId="2030706969" sldId="290"/>
            <ac:spMk id="3" creationId="{86160546-A2A8-4F52-87CE-B2E3C5CC753F}"/>
          </ac:spMkLst>
        </pc:spChg>
        <pc:spChg chg="del mod">
          <ac:chgData name="Michela Di Patti" userId="84b9b4168da44a27" providerId="Windows Live" clId="Web-{88D85926-843C-4CFE-A63A-2C6856BFF356}" dt="2020-09-15T09:46:36.367" v="630"/>
          <ac:spMkLst>
            <pc:docMk/>
            <pc:sldMk cId="2030706969" sldId="290"/>
            <ac:spMk id="4" creationId="{8A94E00A-965B-4C85-8206-08C91D29F5D6}"/>
          </ac:spMkLst>
        </pc:spChg>
        <pc:spChg chg="add">
          <ac:chgData name="Michela Di Patti" userId="84b9b4168da44a27" providerId="Windows Live" clId="Web-{88D85926-843C-4CFE-A63A-2C6856BFF356}" dt="2020-09-15T09:46:39.368" v="631"/>
          <ac:spMkLst>
            <pc:docMk/>
            <pc:sldMk cId="2030706969" sldId="290"/>
            <ac:spMk id="12" creationId="{B32DC26D-8B9B-4CC1-B3CC-D3EA0FB162CD}"/>
          </ac:spMkLst>
        </pc:spChg>
        <pc:picChg chg="add mod ord">
          <ac:chgData name="Michela Di Patti" userId="84b9b4168da44a27" providerId="Windows Live" clId="Web-{88D85926-843C-4CFE-A63A-2C6856BFF356}" dt="2020-09-15T09:46:39.368" v="631"/>
          <ac:picMkLst>
            <pc:docMk/>
            <pc:sldMk cId="2030706969" sldId="290"/>
            <ac:picMk id="5" creationId="{318F2D2A-1889-41CC-B72A-21A133032D7B}"/>
          </ac:picMkLst>
        </pc:picChg>
        <pc:cxnChg chg="add">
          <ac:chgData name="Michela Di Patti" userId="84b9b4168da44a27" providerId="Windows Live" clId="Web-{88D85926-843C-4CFE-A63A-2C6856BFF356}" dt="2020-09-15T09:46:39.368" v="631"/>
          <ac:cxnSpMkLst>
            <pc:docMk/>
            <pc:sldMk cId="2030706969" sldId="290"/>
            <ac:cxnSpMk id="10" creationId="{15F1CC53-719A-4763-BF30-5E25A63CEF3C}"/>
          </ac:cxnSpMkLst>
        </pc:cxnChg>
        <pc:cxnChg chg="add">
          <ac:chgData name="Michela Di Patti" userId="84b9b4168da44a27" providerId="Windows Live" clId="Web-{88D85926-843C-4CFE-A63A-2C6856BFF356}" dt="2020-09-15T09:46:39.368" v="631"/>
          <ac:cxnSpMkLst>
            <pc:docMk/>
            <pc:sldMk cId="2030706969" sldId="290"/>
            <ac:cxnSpMk id="14" creationId="{FBB7ADC3-53A0-44F2-914A-78CADAF33411}"/>
          </ac:cxnSpMkLst>
        </pc:cxnChg>
      </pc:sldChg>
      <pc:sldChg chg="modSp new">
        <pc:chgData name="Michela Di Patti" userId="84b9b4168da44a27" providerId="Windows Live" clId="Web-{88D85926-843C-4CFE-A63A-2C6856BFF356}" dt="2020-09-15T09:48:40.471" v="639" actId="20577"/>
        <pc:sldMkLst>
          <pc:docMk/>
          <pc:sldMk cId="269274037" sldId="291"/>
        </pc:sldMkLst>
        <pc:spChg chg="mod">
          <ac:chgData name="Michela Di Patti" userId="84b9b4168da44a27" providerId="Windows Live" clId="Web-{88D85926-843C-4CFE-A63A-2C6856BFF356}" dt="2020-09-15T09:47:48.482" v="635" actId="20577"/>
          <ac:spMkLst>
            <pc:docMk/>
            <pc:sldMk cId="269274037" sldId="291"/>
            <ac:spMk id="2" creationId="{D0EE07C1-A1C3-482E-86DB-A60D0B3F5543}"/>
          </ac:spMkLst>
        </pc:spChg>
        <pc:spChg chg="mod">
          <ac:chgData name="Michela Di Patti" userId="84b9b4168da44a27" providerId="Windows Live" clId="Web-{88D85926-843C-4CFE-A63A-2C6856BFF356}" dt="2020-09-15T09:48:40.471" v="639" actId="20577"/>
          <ac:spMkLst>
            <pc:docMk/>
            <pc:sldMk cId="269274037" sldId="291"/>
            <ac:spMk id="3" creationId="{A45F61B5-AC55-4DC2-9B37-F374B069802F}"/>
          </ac:spMkLst>
        </pc:spChg>
      </pc:sldChg>
      <pc:sldChg chg="addSp delSp modSp new mod setBg setClrOvrMap">
        <pc:chgData name="Michela Di Patti" userId="84b9b4168da44a27" providerId="Windows Live" clId="Web-{88D85926-843C-4CFE-A63A-2C6856BFF356}" dt="2020-09-15T09:49:08.910" v="651"/>
        <pc:sldMkLst>
          <pc:docMk/>
          <pc:sldMk cId="3996776405" sldId="292"/>
        </pc:sldMkLst>
        <pc:spChg chg="mod">
          <ac:chgData name="Michela Di Patti" userId="84b9b4168da44a27" providerId="Windows Live" clId="Web-{88D85926-843C-4CFE-A63A-2C6856BFF356}" dt="2020-09-15T09:49:08.910" v="651"/>
          <ac:spMkLst>
            <pc:docMk/>
            <pc:sldMk cId="3996776405" sldId="292"/>
            <ac:spMk id="2" creationId="{8FF30DA4-F887-466B-8097-0F41D0E6085B}"/>
          </ac:spMkLst>
        </pc:spChg>
        <pc:spChg chg="mod">
          <ac:chgData name="Michela Di Patti" userId="84b9b4168da44a27" providerId="Windows Live" clId="Web-{88D85926-843C-4CFE-A63A-2C6856BFF356}" dt="2020-09-15T09:49:08.910" v="651"/>
          <ac:spMkLst>
            <pc:docMk/>
            <pc:sldMk cId="3996776405" sldId="292"/>
            <ac:spMk id="3" creationId="{8F0499FA-4BA1-4B10-AC54-F5A5140B5657}"/>
          </ac:spMkLst>
        </pc:spChg>
        <pc:spChg chg="del">
          <ac:chgData name="Michela Di Patti" userId="84b9b4168da44a27" providerId="Windows Live" clId="Web-{88D85926-843C-4CFE-A63A-2C6856BFF356}" dt="2020-09-15T09:49:06.301" v="650"/>
          <ac:spMkLst>
            <pc:docMk/>
            <pc:sldMk cId="3996776405" sldId="292"/>
            <ac:spMk id="4" creationId="{4EB3D855-C809-4E6F-8098-999666AF885B}"/>
          </ac:spMkLst>
        </pc:spChg>
        <pc:spChg chg="add">
          <ac:chgData name="Michela Di Patti" userId="84b9b4168da44a27" providerId="Windows Live" clId="Web-{88D85926-843C-4CFE-A63A-2C6856BFF356}" dt="2020-09-15T09:49:08.910" v="651"/>
          <ac:spMkLst>
            <pc:docMk/>
            <pc:sldMk cId="3996776405" sldId="292"/>
            <ac:spMk id="12" creationId="{B32DC26D-8B9B-4CC1-B3CC-D3EA0FB162CD}"/>
          </ac:spMkLst>
        </pc:spChg>
        <pc:picChg chg="add mod ord">
          <ac:chgData name="Michela Di Patti" userId="84b9b4168da44a27" providerId="Windows Live" clId="Web-{88D85926-843C-4CFE-A63A-2C6856BFF356}" dt="2020-09-15T09:49:08.910" v="651"/>
          <ac:picMkLst>
            <pc:docMk/>
            <pc:sldMk cId="3996776405" sldId="292"/>
            <ac:picMk id="5" creationId="{D005A335-B3C1-4B4D-963C-F1789EEA36C7}"/>
          </ac:picMkLst>
        </pc:picChg>
        <pc:cxnChg chg="add">
          <ac:chgData name="Michela Di Patti" userId="84b9b4168da44a27" providerId="Windows Live" clId="Web-{88D85926-843C-4CFE-A63A-2C6856BFF356}" dt="2020-09-15T09:49:08.910" v="651"/>
          <ac:cxnSpMkLst>
            <pc:docMk/>
            <pc:sldMk cId="3996776405" sldId="292"/>
            <ac:cxnSpMk id="10" creationId="{15F1CC53-719A-4763-BF30-5E25A63CEF3C}"/>
          </ac:cxnSpMkLst>
        </pc:cxnChg>
        <pc:cxnChg chg="add">
          <ac:chgData name="Michela Di Patti" userId="84b9b4168da44a27" providerId="Windows Live" clId="Web-{88D85926-843C-4CFE-A63A-2C6856BFF356}" dt="2020-09-15T09:49:08.910" v="651"/>
          <ac:cxnSpMkLst>
            <pc:docMk/>
            <pc:sldMk cId="3996776405" sldId="292"/>
            <ac:cxnSpMk id="14" creationId="{FBB7ADC3-53A0-44F2-914A-78CADAF33411}"/>
          </ac:cxnSpMkLst>
        </pc:cxnChg>
      </pc:sldChg>
      <pc:sldChg chg="modSp new">
        <pc:chgData name="Michela Di Patti" userId="84b9b4168da44a27" providerId="Windows Live" clId="Web-{88D85926-843C-4CFE-A63A-2C6856BFF356}" dt="2020-09-15T09:50:09.337" v="659" actId="20577"/>
        <pc:sldMkLst>
          <pc:docMk/>
          <pc:sldMk cId="2198914286" sldId="293"/>
        </pc:sldMkLst>
        <pc:spChg chg="mod">
          <ac:chgData name="Michela Di Patti" userId="84b9b4168da44a27" providerId="Windows Live" clId="Web-{88D85926-843C-4CFE-A63A-2C6856BFF356}" dt="2020-09-15T09:49:45.663" v="655" actId="20577"/>
          <ac:spMkLst>
            <pc:docMk/>
            <pc:sldMk cId="2198914286" sldId="293"/>
            <ac:spMk id="2" creationId="{0089D14E-FC6A-41D3-9D5D-1AB1DB33A7E1}"/>
          </ac:spMkLst>
        </pc:spChg>
        <pc:spChg chg="mod">
          <ac:chgData name="Michela Di Patti" userId="84b9b4168da44a27" providerId="Windows Live" clId="Web-{88D85926-843C-4CFE-A63A-2C6856BFF356}" dt="2020-09-15T09:50:09.337" v="659" actId="20577"/>
          <ac:spMkLst>
            <pc:docMk/>
            <pc:sldMk cId="2198914286" sldId="293"/>
            <ac:spMk id="3" creationId="{E5B99058-3F1E-4E7D-905B-320A44A58347}"/>
          </ac:spMkLst>
        </pc:spChg>
      </pc:sldChg>
      <pc:sldChg chg="modSp new">
        <pc:chgData name="Michela Di Patti" userId="84b9b4168da44a27" providerId="Windows Live" clId="Web-{88D85926-843C-4CFE-A63A-2C6856BFF356}" dt="2020-09-15T09:51:27.077" v="692" actId="20577"/>
        <pc:sldMkLst>
          <pc:docMk/>
          <pc:sldMk cId="3289060857" sldId="294"/>
        </pc:sldMkLst>
        <pc:spChg chg="mod">
          <ac:chgData name="Michela Di Patti" userId="84b9b4168da44a27" providerId="Windows Live" clId="Web-{88D85926-843C-4CFE-A63A-2C6856BFF356}" dt="2020-09-15T09:50:28.557" v="668" actId="20577"/>
          <ac:spMkLst>
            <pc:docMk/>
            <pc:sldMk cId="3289060857" sldId="294"/>
            <ac:spMk id="2" creationId="{2A48EE3F-EFEF-4630-8CD6-C8905FC4C96F}"/>
          </ac:spMkLst>
        </pc:spChg>
        <pc:spChg chg="mod">
          <ac:chgData name="Michela Di Patti" userId="84b9b4168da44a27" providerId="Windows Live" clId="Web-{88D85926-843C-4CFE-A63A-2C6856BFF356}" dt="2020-09-15T09:51:27.077" v="692" actId="20577"/>
          <ac:spMkLst>
            <pc:docMk/>
            <pc:sldMk cId="3289060857" sldId="294"/>
            <ac:spMk id="3" creationId="{027EF1F3-AE5D-4701-91BF-666543D1D2C8}"/>
          </ac:spMkLst>
        </pc:spChg>
      </pc:sldChg>
      <pc:sldChg chg="addSp delSp modSp new mod setBg setClrOvrMap">
        <pc:chgData name="Michela Di Patti" userId="84b9b4168da44a27" providerId="Windows Live" clId="Web-{88D85926-843C-4CFE-A63A-2C6856BFF356}" dt="2020-09-15T09:53:26.159" v="732"/>
        <pc:sldMkLst>
          <pc:docMk/>
          <pc:sldMk cId="125359992" sldId="295"/>
        </pc:sldMkLst>
        <pc:spChg chg="mod">
          <ac:chgData name="Michela Di Patti" userId="84b9b4168da44a27" providerId="Windows Live" clId="Web-{88D85926-843C-4CFE-A63A-2C6856BFF356}" dt="2020-09-15T09:53:26.159" v="732"/>
          <ac:spMkLst>
            <pc:docMk/>
            <pc:sldMk cId="125359992" sldId="295"/>
            <ac:spMk id="2" creationId="{814D191E-FC37-42F0-92BC-D3160CEA26D2}"/>
          </ac:spMkLst>
        </pc:spChg>
        <pc:spChg chg="mod">
          <ac:chgData name="Michela Di Patti" userId="84b9b4168da44a27" providerId="Windows Live" clId="Web-{88D85926-843C-4CFE-A63A-2C6856BFF356}" dt="2020-09-15T09:53:26.159" v="732"/>
          <ac:spMkLst>
            <pc:docMk/>
            <pc:sldMk cId="125359992" sldId="295"/>
            <ac:spMk id="3" creationId="{DD52EE98-FC22-4581-BEF9-1DDBD2E72EBF}"/>
          </ac:spMkLst>
        </pc:spChg>
        <pc:spChg chg="del mod">
          <ac:chgData name="Michela Di Patti" userId="84b9b4168da44a27" providerId="Windows Live" clId="Web-{88D85926-843C-4CFE-A63A-2C6856BFF356}" dt="2020-09-15T09:53:14.956" v="729"/>
          <ac:spMkLst>
            <pc:docMk/>
            <pc:sldMk cId="125359992" sldId="295"/>
            <ac:spMk id="4" creationId="{4C4479F8-2A9A-4B4C-AC1F-669B4528CA39}"/>
          </ac:spMkLst>
        </pc:spChg>
        <pc:spChg chg="add">
          <ac:chgData name="Michela Di Patti" userId="84b9b4168da44a27" providerId="Windows Live" clId="Web-{88D85926-843C-4CFE-A63A-2C6856BFF356}" dt="2020-09-15T09:53:26.159" v="732"/>
          <ac:spMkLst>
            <pc:docMk/>
            <pc:sldMk cId="125359992" sldId="295"/>
            <ac:spMk id="12" creationId="{B32DC26D-8B9B-4CC1-B3CC-D3EA0FB162CD}"/>
          </ac:spMkLst>
        </pc:spChg>
        <pc:picChg chg="add mod ord">
          <ac:chgData name="Michela Di Patti" userId="84b9b4168da44a27" providerId="Windows Live" clId="Web-{88D85926-843C-4CFE-A63A-2C6856BFF356}" dt="2020-09-15T09:53:26.159" v="732"/>
          <ac:picMkLst>
            <pc:docMk/>
            <pc:sldMk cId="125359992" sldId="295"/>
            <ac:picMk id="5" creationId="{31689495-75D7-43C5-A95E-DA98B689EBC0}"/>
          </ac:picMkLst>
        </pc:picChg>
        <pc:picChg chg="add del mod">
          <ac:chgData name="Michela Di Patti" userId="84b9b4168da44a27" providerId="Windows Live" clId="Web-{88D85926-843C-4CFE-A63A-2C6856BFF356}" dt="2020-09-15T09:53:21.706" v="731"/>
          <ac:picMkLst>
            <pc:docMk/>
            <pc:sldMk cId="125359992" sldId="295"/>
            <ac:picMk id="6" creationId="{243F332F-FA07-40EF-8E2A-FED7A5B3DA25}"/>
          </ac:picMkLst>
        </pc:picChg>
        <pc:cxnChg chg="add">
          <ac:chgData name="Michela Di Patti" userId="84b9b4168da44a27" providerId="Windows Live" clId="Web-{88D85926-843C-4CFE-A63A-2C6856BFF356}" dt="2020-09-15T09:53:26.159" v="732"/>
          <ac:cxnSpMkLst>
            <pc:docMk/>
            <pc:sldMk cId="125359992" sldId="295"/>
            <ac:cxnSpMk id="10" creationId="{15F1CC53-719A-4763-BF30-5E25A63CEF3C}"/>
          </ac:cxnSpMkLst>
        </pc:cxnChg>
        <pc:cxnChg chg="add">
          <ac:chgData name="Michela Di Patti" userId="84b9b4168da44a27" providerId="Windows Live" clId="Web-{88D85926-843C-4CFE-A63A-2C6856BFF356}" dt="2020-09-15T09:53:26.159" v="732"/>
          <ac:cxnSpMkLst>
            <pc:docMk/>
            <pc:sldMk cId="125359992" sldId="295"/>
            <ac:cxnSpMk id="14" creationId="{FBB7ADC3-53A0-44F2-914A-78CADAF33411}"/>
          </ac:cxnSpMkLst>
        </pc:cxnChg>
      </pc:sldChg>
      <pc:sldChg chg="new del">
        <pc:chgData name="Michela Di Patti" userId="84b9b4168da44a27" providerId="Windows Live" clId="Web-{88D85926-843C-4CFE-A63A-2C6856BFF356}" dt="2020-09-15T09:53:46.096" v="734"/>
        <pc:sldMkLst>
          <pc:docMk/>
          <pc:sldMk cId="1621245240" sldId="296"/>
        </pc:sldMkLst>
      </pc:sldChg>
      <pc:sldChg chg="addSp delSp modSp new mod setBg setClrOvrMap">
        <pc:chgData name="Michela Di Patti" userId="84b9b4168da44a27" providerId="Windows Live" clId="Web-{88D85926-843C-4CFE-A63A-2C6856BFF356}" dt="2020-09-15T09:56:15.376" v="795"/>
        <pc:sldMkLst>
          <pc:docMk/>
          <pc:sldMk cId="4044565487" sldId="296"/>
        </pc:sldMkLst>
        <pc:spChg chg="mod ord">
          <ac:chgData name="Michela Di Patti" userId="84b9b4168da44a27" providerId="Windows Live" clId="Web-{88D85926-843C-4CFE-A63A-2C6856BFF356}" dt="2020-09-15T09:56:15.376" v="795"/>
          <ac:spMkLst>
            <pc:docMk/>
            <pc:sldMk cId="4044565487" sldId="296"/>
            <ac:spMk id="2" creationId="{832443A5-3CB7-4735-8BE8-CE2007914CE0}"/>
          </ac:spMkLst>
        </pc:spChg>
        <pc:spChg chg="del">
          <ac:chgData name="Michela Di Patti" userId="84b9b4168da44a27" providerId="Windows Live" clId="Web-{88D85926-843C-4CFE-A63A-2C6856BFF356}" dt="2020-09-15T09:55:30.330" v="779"/>
          <ac:spMkLst>
            <pc:docMk/>
            <pc:sldMk cId="4044565487" sldId="296"/>
            <ac:spMk id="3" creationId="{E7DDE2DC-0CB8-4C56-9074-4BA55AA06EBE}"/>
          </ac:spMkLst>
        </pc:spChg>
        <pc:spChg chg="add del mod">
          <ac:chgData name="Michela Di Patti" userId="84b9b4168da44a27" providerId="Windows Live" clId="Web-{88D85926-843C-4CFE-A63A-2C6856BFF356}" dt="2020-09-15T09:56:01.579" v="790"/>
          <ac:spMkLst>
            <pc:docMk/>
            <pc:sldMk cId="4044565487" sldId="296"/>
            <ac:spMk id="8" creationId="{BCCA499D-53ED-4896-BBF6-AEEC5198686A}"/>
          </ac:spMkLst>
        </pc:spChg>
        <pc:spChg chg="add del">
          <ac:chgData name="Michela Di Patti" userId="84b9b4168da44a27" providerId="Windows Live" clId="Web-{88D85926-843C-4CFE-A63A-2C6856BFF356}" dt="2020-09-15T09:56:15.376" v="795"/>
          <ac:spMkLst>
            <pc:docMk/>
            <pc:sldMk cId="4044565487" sldId="296"/>
            <ac:spMk id="11" creationId="{B32DC26D-8B9B-4CC1-B3CC-D3EA0FB162CD}"/>
          </ac:spMkLst>
        </pc:spChg>
        <pc:spChg chg="add del">
          <ac:chgData name="Michela Di Patti" userId="84b9b4168da44a27" providerId="Windows Live" clId="Web-{88D85926-843C-4CFE-A63A-2C6856BFF356}" dt="2020-09-15T09:56:15.298" v="794"/>
          <ac:spMkLst>
            <pc:docMk/>
            <pc:sldMk cId="4044565487" sldId="296"/>
            <ac:spMk id="15" creationId="{8CD2B798-7994-4548-A2BE-4AEF9C1A5FAE}"/>
          </ac:spMkLst>
        </pc:spChg>
        <pc:spChg chg="add del">
          <ac:chgData name="Michela Di Patti" userId="84b9b4168da44a27" providerId="Windows Live" clId="Web-{88D85926-843C-4CFE-A63A-2C6856BFF356}" dt="2020-09-15T09:56:15.298" v="794"/>
          <ac:spMkLst>
            <pc:docMk/>
            <pc:sldMk cId="4044565487" sldId="296"/>
            <ac:spMk id="16" creationId="{E6162320-3B67-42BB-AF9D-939326E6489E}"/>
          </ac:spMkLst>
        </pc:spChg>
        <pc:spChg chg="add del">
          <ac:chgData name="Michela Di Patti" userId="84b9b4168da44a27" providerId="Windows Live" clId="Web-{88D85926-843C-4CFE-A63A-2C6856BFF356}" dt="2020-09-15T09:56:12.298" v="792"/>
          <ac:spMkLst>
            <pc:docMk/>
            <pc:sldMk cId="4044565487" sldId="296"/>
            <ac:spMk id="18" creationId="{8CD2B798-7994-4548-A2BE-4AEF9C1A5FAE}"/>
          </ac:spMkLst>
        </pc:spChg>
        <pc:spChg chg="add del">
          <ac:chgData name="Michela Di Patti" userId="84b9b4168da44a27" providerId="Windows Live" clId="Web-{88D85926-843C-4CFE-A63A-2C6856BFF356}" dt="2020-09-15T09:56:15.298" v="794"/>
          <ac:spMkLst>
            <pc:docMk/>
            <pc:sldMk cId="4044565487" sldId="296"/>
            <ac:spMk id="19" creationId="{B8D726A5-7900-41B4-8D49-49B4A2010E7C}"/>
          </ac:spMkLst>
        </pc:spChg>
        <pc:spChg chg="add del">
          <ac:chgData name="Michela Di Patti" userId="84b9b4168da44a27" providerId="Windows Live" clId="Web-{88D85926-843C-4CFE-A63A-2C6856BFF356}" dt="2020-09-15T09:56:12.298" v="792"/>
          <ac:spMkLst>
            <pc:docMk/>
            <pc:sldMk cId="4044565487" sldId="296"/>
            <ac:spMk id="20" creationId="{E6162320-3B67-42BB-AF9D-939326E6489E}"/>
          </ac:spMkLst>
        </pc:spChg>
        <pc:spChg chg="add">
          <ac:chgData name="Michela Di Patti" userId="84b9b4168da44a27" providerId="Windows Live" clId="Web-{88D85926-843C-4CFE-A63A-2C6856BFF356}" dt="2020-09-15T09:56:15.376" v="795"/>
          <ac:spMkLst>
            <pc:docMk/>
            <pc:sldMk cId="4044565487" sldId="296"/>
            <ac:spMk id="23" creationId="{8CD2B798-7994-4548-A2BE-4AEF9C1A5FAE}"/>
          </ac:spMkLst>
        </pc:spChg>
        <pc:spChg chg="add del">
          <ac:chgData name="Michela Di Patti" userId="84b9b4168da44a27" providerId="Windows Live" clId="Web-{88D85926-843C-4CFE-A63A-2C6856BFF356}" dt="2020-09-15T09:56:12.298" v="792"/>
          <ac:spMkLst>
            <pc:docMk/>
            <pc:sldMk cId="4044565487" sldId="296"/>
            <ac:spMk id="24" creationId="{2FDF0794-1B86-42B2-B8C7-F60123E638ED}"/>
          </ac:spMkLst>
        </pc:spChg>
        <pc:spChg chg="add">
          <ac:chgData name="Michela Di Patti" userId="84b9b4168da44a27" providerId="Windows Live" clId="Web-{88D85926-843C-4CFE-A63A-2C6856BFF356}" dt="2020-09-15T09:56:15.376" v="795"/>
          <ac:spMkLst>
            <pc:docMk/>
            <pc:sldMk cId="4044565487" sldId="296"/>
            <ac:spMk id="25" creationId="{E6162320-3B67-42BB-AF9D-939326E6489E}"/>
          </ac:spMkLst>
        </pc:spChg>
        <pc:spChg chg="add del">
          <ac:chgData name="Michela Di Patti" userId="84b9b4168da44a27" providerId="Windows Live" clId="Web-{88D85926-843C-4CFE-A63A-2C6856BFF356}" dt="2020-09-15T09:56:12.298" v="792"/>
          <ac:spMkLst>
            <pc:docMk/>
            <pc:sldMk cId="4044565487" sldId="296"/>
            <ac:spMk id="26" creationId="{EAA48FC5-3C83-4F1B-BC33-DF0B588F8317}"/>
          </ac:spMkLst>
        </pc:spChg>
        <pc:spChg chg="add">
          <ac:chgData name="Michela Di Patti" userId="84b9b4168da44a27" providerId="Windows Live" clId="Web-{88D85926-843C-4CFE-A63A-2C6856BFF356}" dt="2020-09-15T09:56:15.376" v="795"/>
          <ac:spMkLst>
            <pc:docMk/>
            <pc:sldMk cId="4044565487" sldId="296"/>
            <ac:spMk id="29" creationId="{2FDF0794-1B86-42B2-B8C7-F60123E638ED}"/>
          </ac:spMkLst>
        </pc:spChg>
        <pc:spChg chg="add">
          <ac:chgData name="Michela Di Patti" userId="84b9b4168da44a27" providerId="Windows Live" clId="Web-{88D85926-843C-4CFE-A63A-2C6856BFF356}" dt="2020-09-15T09:56:15.376" v="795"/>
          <ac:spMkLst>
            <pc:docMk/>
            <pc:sldMk cId="4044565487" sldId="296"/>
            <ac:spMk id="30" creationId="{EAA48FC5-3C83-4F1B-BC33-DF0B588F8317}"/>
          </ac:spMkLst>
        </pc:spChg>
        <pc:picChg chg="add mod ord">
          <ac:chgData name="Michela Di Patti" userId="84b9b4168da44a27" providerId="Windows Live" clId="Web-{88D85926-843C-4CFE-A63A-2C6856BFF356}" dt="2020-09-15T09:56:15.376" v="795"/>
          <ac:picMkLst>
            <pc:docMk/>
            <pc:sldMk cId="4044565487" sldId="296"/>
            <ac:picMk id="4" creationId="{0A16C42A-7E7A-4CAE-A59F-C25F9997C1CC}"/>
          </ac:picMkLst>
        </pc:picChg>
        <pc:cxnChg chg="add del">
          <ac:chgData name="Michela Di Patti" userId="84b9b4168da44a27" providerId="Windows Live" clId="Web-{88D85926-843C-4CFE-A63A-2C6856BFF356}" dt="2020-09-15T09:56:15.376" v="795"/>
          <ac:cxnSpMkLst>
            <pc:docMk/>
            <pc:sldMk cId="4044565487" sldId="296"/>
            <ac:cxnSpMk id="13" creationId="{FBB7ADC3-53A0-44F2-914A-78CADAF33411}"/>
          </ac:cxnSpMkLst>
        </pc:cxnChg>
        <pc:cxnChg chg="add del">
          <ac:chgData name="Michela Di Patti" userId="84b9b4168da44a27" providerId="Windows Live" clId="Web-{88D85926-843C-4CFE-A63A-2C6856BFF356}" dt="2020-09-15T09:56:15.298" v="794"/>
          <ac:cxnSpMkLst>
            <pc:docMk/>
            <pc:sldMk cId="4044565487" sldId="296"/>
            <ac:cxnSpMk id="17" creationId="{6722E143-84C1-4F95-937C-78B92D2811CF}"/>
          </ac:cxnSpMkLst>
        </pc:cxnChg>
        <pc:cxnChg chg="add del">
          <ac:chgData name="Michela Di Patti" userId="84b9b4168da44a27" providerId="Windows Live" clId="Web-{88D85926-843C-4CFE-A63A-2C6856BFF356}" dt="2020-09-15T09:56:15.298" v="794"/>
          <ac:cxnSpMkLst>
            <pc:docMk/>
            <pc:sldMk cId="4044565487" sldId="296"/>
            <ac:cxnSpMk id="21" creationId="{46E49661-E258-450C-8150-A91A6B30D1CD}"/>
          </ac:cxnSpMkLst>
        </pc:cxnChg>
        <pc:cxnChg chg="add del">
          <ac:chgData name="Michela Di Patti" userId="84b9b4168da44a27" providerId="Windows Live" clId="Web-{88D85926-843C-4CFE-A63A-2C6856BFF356}" dt="2020-09-15T09:56:12.298" v="792"/>
          <ac:cxnSpMkLst>
            <pc:docMk/>
            <pc:sldMk cId="4044565487" sldId="296"/>
            <ac:cxnSpMk id="22" creationId="{6722E143-84C1-4F95-937C-78B92D2811CF}"/>
          </ac:cxnSpMkLst>
        </pc:cxnChg>
        <pc:cxnChg chg="add">
          <ac:chgData name="Michela Di Patti" userId="84b9b4168da44a27" providerId="Windows Live" clId="Web-{88D85926-843C-4CFE-A63A-2C6856BFF356}" dt="2020-09-15T09:56:15.376" v="795"/>
          <ac:cxnSpMkLst>
            <pc:docMk/>
            <pc:sldMk cId="4044565487" sldId="296"/>
            <ac:cxnSpMk id="27" creationId="{6722E143-84C1-4F95-937C-78B92D2811CF}"/>
          </ac:cxnSpMkLst>
        </pc:cxnChg>
        <pc:cxnChg chg="add del">
          <ac:chgData name="Michela Di Patti" userId="84b9b4168da44a27" providerId="Windows Live" clId="Web-{88D85926-843C-4CFE-A63A-2C6856BFF356}" dt="2020-09-15T09:56:12.298" v="792"/>
          <ac:cxnSpMkLst>
            <pc:docMk/>
            <pc:sldMk cId="4044565487" sldId="296"/>
            <ac:cxnSpMk id="28" creationId="{62F01714-1A39-4194-BD47-8A9960C59985}"/>
          </ac:cxnSpMkLst>
        </pc:cxnChg>
        <pc:cxnChg chg="add">
          <ac:chgData name="Michela Di Patti" userId="84b9b4168da44a27" providerId="Windows Live" clId="Web-{88D85926-843C-4CFE-A63A-2C6856BFF356}" dt="2020-09-15T09:56:15.376" v="795"/>
          <ac:cxnSpMkLst>
            <pc:docMk/>
            <pc:sldMk cId="4044565487" sldId="296"/>
            <ac:cxnSpMk id="31" creationId="{62F01714-1A39-4194-BD47-8A9960C59985}"/>
          </ac:cxnSpMkLst>
        </pc:cxnChg>
      </pc:sldChg>
    </pc:docChg>
  </pc:docChgLst>
  <pc:docChgLst>
    <pc:chgData name="Michela Di Patti" userId="84b9b4168da44a27" providerId="Windows Live" clId="Web-{A300A648-C0C8-426F-1FC9-5F9614620C50}"/>
    <pc:docChg chg="modSld">
      <pc:chgData name="Michela Di Patti" userId="84b9b4168da44a27" providerId="Windows Live" clId="Web-{A300A648-C0C8-426F-1FC9-5F9614620C50}" dt="2020-09-06T09:54:26.220" v="410" actId="1076"/>
      <pc:docMkLst>
        <pc:docMk/>
      </pc:docMkLst>
      <pc:sldChg chg="addSp delSp modSp">
        <pc:chgData name="Michela Di Patti" userId="84b9b4168da44a27" providerId="Windows Live" clId="Web-{A300A648-C0C8-426F-1FC9-5F9614620C50}" dt="2020-09-06T09:54:26.220" v="410" actId="1076"/>
        <pc:sldMkLst>
          <pc:docMk/>
          <pc:sldMk cId="2806257027" sldId="256"/>
        </pc:sldMkLst>
        <pc:spChg chg="mod">
          <ac:chgData name="Michela Di Patti" userId="84b9b4168da44a27" providerId="Windows Live" clId="Web-{A300A648-C0C8-426F-1FC9-5F9614620C50}" dt="2020-09-06T09:33:15.812" v="102" actId="20577"/>
          <ac:spMkLst>
            <pc:docMk/>
            <pc:sldMk cId="2806257027" sldId="256"/>
            <ac:spMk id="2" creationId="{DE3D84FB-5D02-47D2-98FD-4F01A02E2AEA}"/>
          </ac:spMkLst>
        </pc:spChg>
        <pc:spChg chg="mod">
          <ac:chgData name="Michela Di Patti" userId="84b9b4168da44a27" providerId="Windows Live" clId="Web-{A300A648-C0C8-426F-1FC9-5F9614620C50}" dt="2020-09-06T09:39:22.215" v="380" actId="1076"/>
          <ac:spMkLst>
            <pc:docMk/>
            <pc:sldMk cId="2806257027" sldId="256"/>
            <ac:spMk id="3" creationId="{E9F6641D-ADF3-40BD-9BA3-E740E77C8826}"/>
          </ac:spMkLst>
        </pc:spChg>
        <pc:spChg chg="add mod">
          <ac:chgData name="Michela Di Patti" userId="84b9b4168da44a27" providerId="Windows Live" clId="Web-{A300A648-C0C8-426F-1FC9-5F9614620C50}" dt="2020-09-06T09:54:21.611" v="409" actId="1076"/>
          <ac:spMkLst>
            <pc:docMk/>
            <pc:sldMk cId="2806257027" sldId="256"/>
            <ac:spMk id="4" creationId="{32D1ADF8-03FB-45FB-A273-678DF1B7E5EF}"/>
          </ac:spMkLst>
        </pc:spChg>
        <pc:spChg chg="add del mod ord">
          <ac:chgData name="Michela Di Patti" userId="84b9b4168da44a27" providerId="Windows Live" clId="Web-{A300A648-C0C8-426F-1FC9-5F9614620C50}" dt="2020-09-06T09:40:07.763" v="386"/>
          <ac:spMkLst>
            <pc:docMk/>
            <pc:sldMk cId="2806257027" sldId="256"/>
            <ac:spMk id="6" creationId="{300D1600-6C98-4897-8A85-CDB3581561EE}"/>
          </ac:spMkLst>
        </pc:spChg>
        <pc:picChg chg="add del">
          <ac:chgData name="Michela Di Patti" userId="84b9b4168da44a27" providerId="Windows Live" clId="Web-{A300A648-C0C8-426F-1FC9-5F9614620C50}" dt="2020-09-06T09:37:46.677" v="373"/>
          <ac:picMkLst>
            <pc:docMk/>
            <pc:sldMk cId="2806257027" sldId="256"/>
            <ac:picMk id="5" creationId="{230BD1B1-AA22-48F1-B3ED-579CD284605D}"/>
          </ac:picMkLst>
        </pc:picChg>
        <pc:picChg chg="add mod">
          <ac:chgData name="Michela Di Patti" userId="84b9b4168da44a27" providerId="Windows Live" clId="Web-{A300A648-C0C8-426F-1FC9-5F9614620C50}" dt="2020-09-06T09:45:44.552" v="398" actId="1076"/>
          <ac:picMkLst>
            <pc:docMk/>
            <pc:sldMk cId="2806257027" sldId="256"/>
            <ac:picMk id="7" creationId="{5A1E3DF9-191D-42E4-8D18-2588E129CD26}"/>
          </ac:picMkLst>
        </pc:picChg>
        <pc:picChg chg="add mod">
          <ac:chgData name="Michela Di Patti" userId="84b9b4168da44a27" providerId="Windows Live" clId="Web-{A300A648-C0C8-426F-1FC9-5F9614620C50}" dt="2020-09-06T09:54:26.220" v="410" actId="1076"/>
          <ac:picMkLst>
            <pc:docMk/>
            <pc:sldMk cId="2806257027" sldId="256"/>
            <ac:picMk id="8" creationId="{AADCF2B2-3F68-457A-AF36-D506D28E09B7}"/>
          </ac:picMkLst>
        </pc:picChg>
      </pc:sldChg>
    </pc:docChg>
  </pc:docChgLst>
  <pc:docChgLst>
    <pc:chgData name="Michela Di Patti" userId="84b9b4168da44a27" providerId="Windows Live" clId="Web-{1B2EA843-5790-4425-A9B3-158B986EB339}"/>
    <pc:docChg chg="modSld">
      <pc:chgData name="Michela Di Patti" userId="84b9b4168da44a27" providerId="Windows Live" clId="Web-{1B2EA843-5790-4425-A9B3-158B986EB339}" dt="2020-09-16T21:18:08.199" v="7" actId="20577"/>
      <pc:docMkLst>
        <pc:docMk/>
      </pc:docMkLst>
      <pc:sldChg chg="modSp">
        <pc:chgData name="Michela Di Patti" userId="84b9b4168da44a27" providerId="Windows Live" clId="Web-{1B2EA843-5790-4425-A9B3-158B986EB339}" dt="2020-09-16T21:18:08.199" v="6" actId="20577"/>
        <pc:sldMkLst>
          <pc:docMk/>
          <pc:sldMk cId="936226615" sldId="285"/>
        </pc:sldMkLst>
        <pc:spChg chg="mod">
          <ac:chgData name="Michela Di Patti" userId="84b9b4168da44a27" providerId="Windows Live" clId="Web-{1B2EA843-5790-4425-A9B3-158B986EB339}" dt="2020-09-16T21:18:02.183" v="1" actId="20577"/>
          <ac:spMkLst>
            <pc:docMk/>
            <pc:sldMk cId="936226615" sldId="285"/>
            <ac:spMk id="3" creationId="{6C824034-0F1F-4FA9-8CBC-84BE3DC67EE1}"/>
          </ac:spMkLst>
        </pc:spChg>
        <pc:spChg chg="mod">
          <ac:chgData name="Michela Di Patti" userId="84b9b4168da44a27" providerId="Windows Live" clId="Web-{1B2EA843-5790-4425-A9B3-158B986EB339}" dt="2020-09-16T21:18:08.199" v="6" actId="20577"/>
          <ac:spMkLst>
            <pc:docMk/>
            <pc:sldMk cId="936226615" sldId="285"/>
            <ac:spMk id="4" creationId="{75E53057-3602-4361-9447-CB1F8F1F827F}"/>
          </ac:spMkLst>
        </pc:spChg>
      </pc:sldChg>
    </pc:docChg>
  </pc:docChgLst>
  <pc:docChgLst>
    <pc:chgData name="Michela Di Patti" userId="84b9b4168da44a27" providerId="Windows Live" clId="Web-{431499B4-C6FD-4A94-81F8-6574F637A16A}"/>
    <pc:docChg chg="addSld modSld">
      <pc:chgData name="Michela Di Patti" userId="84b9b4168da44a27" providerId="Windows Live" clId="Web-{431499B4-C6FD-4A94-81F8-6574F637A16A}" dt="2020-09-16T08:57:30.113" v="654"/>
      <pc:docMkLst>
        <pc:docMk/>
      </pc:docMkLst>
      <pc:sldChg chg="addSp delSp modSp mod setClrOvrMap">
        <pc:chgData name="Michela Di Patti" userId="84b9b4168da44a27" providerId="Windows Live" clId="Web-{431499B4-C6FD-4A94-81F8-6574F637A16A}" dt="2020-09-16T08:50:21.807" v="609" actId="1076"/>
        <pc:sldMkLst>
          <pc:docMk/>
          <pc:sldMk cId="3917251533" sldId="281"/>
        </pc:sldMkLst>
        <pc:spChg chg="mod ord">
          <ac:chgData name="Michela Di Patti" userId="84b9b4168da44a27" providerId="Windows Live" clId="Web-{431499B4-C6FD-4A94-81F8-6574F637A16A}" dt="2020-09-16T08:50:06.212" v="604"/>
          <ac:spMkLst>
            <pc:docMk/>
            <pc:sldMk cId="3917251533" sldId="281"/>
            <ac:spMk id="2" creationId="{34912472-E258-43F4-901D-249693867592}"/>
          </ac:spMkLst>
        </pc:spChg>
        <pc:spChg chg="mod ord">
          <ac:chgData name="Michela Di Patti" userId="84b9b4168da44a27" providerId="Windows Live" clId="Web-{431499B4-C6FD-4A94-81F8-6574F637A16A}" dt="2020-09-16T08:50:06.212" v="604"/>
          <ac:spMkLst>
            <pc:docMk/>
            <pc:sldMk cId="3917251533" sldId="281"/>
            <ac:spMk id="3" creationId="{199E71BD-C3FB-4EE6-8E2E-A2DB6D8A5128}"/>
          </ac:spMkLst>
        </pc:spChg>
        <pc:spChg chg="add del mod">
          <ac:chgData name="Michela Di Patti" userId="84b9b4168da44a27" providerId="Windows Live" clId="Web-{431499B4-C6FD-4A94-81F8-6574F637A16A}" dt="2020-09-16T07:04:45.941" v="5"/>
          <ac:spMkLst>
            <pc:docMk/>
            <pc:sldMk cId="3917251533" sldId="281"/>
            <ac:spMk id="7" creationId="{8BE76583-BAC9-4E18-BFE4-B953E88EAFA7}"/>
          </ac:spMkLst>
        </pc:spChg>
        <pc:spChg chg="add del">
          <ac:chgData name="Michela Di Patti" userId="84b9b4168da44a27" providerId="Windows Live" clId="Web-{431499B4-C6FD-4A94-81F8-6574F637A16A}" dt="2020-09-16T07:05:17.457" v="10"/>
          <ac:spMkLst>
            <pc:docMk/>
            <pc:sldMk cId="3917251533" sldId="281"/>
            <ac:spMk id="8" creationId="{C9FFEA77-B421-452B-B074-3B98FE97CE69}"/>
          </ac:spMkLst>
        </pc:spChg>
        <pc:spChg chg="add del mod">
          <ac:chgData name="Michela Di Patti" userId="84b9b4168da44a27" providerId="Windows Live" clId="Web-{431499B4-C6FD-4A94-81F8-6574F637A16A}" dt="2020-09-16T08:47:53.334" v="598"/>
          <ac:spMkLst>
            <pc:docMk/>
            <pc:sldMk cId="3917251533" sldId="281"/>
            <ac:spMk id="10" creationId="{D2BCF427-0BA0-4F04-9AA1-558B82FFA517}"/>
          </ac:spMkLst>
        </pc:spChg>
        <pc:spChg chg="del">
          <ac:chgData name="Michela Di Patti" userId="84b9b4168da44a27" providerId="Windows Live" clId="Web-{431499B4-C6FD-4A94-81F8-6574F637A16A}" dt="2020-09-16T07:04:36.831" v="3"/>
          <ac:spMkLst>
            <pc:docMk/>
            <pc:sldMk cId="3917251533" sldId="281"/>
            <ac:spMk id="18" creationId="{B32DC26D-8B9B-4CC1-B3CC-D3EA0FB162CD}"/>
          </ac:spMkLst>
        </pc:spChg>
        <pc:spChg chg="add del">
          <ac:chgData name="Michela Di Patti" userId="84b9b4168da44a27" providerId="Windows Live" clId="Web-{431499B4-C6FD-4A94-81F8-6574F637A16A}" dt="2020-09-16T07:04:51.019" v="6"/>
          <ac:spMkLst>
            <pc:docMk/>
            <pc:sldMk cId="3917251533" sldId="281"/>
            <ac:spMk id="26" creationId="{4038CB10-1F5C-4D54-9DF7-12586DE5B007}"/>
          </ac:spMkLst>
        </pc:spChg>
        <pc:spChg chg="add del">
          <ac:chgData name="Michela Di Patti" userId="84b9b4168da44a27" providerId="Windows Live" clId="Web-{431499B4-C6FD-4A94-81F8-6574F637A16A}" dt="2020-09-16T07:04:51.019" v="6"/>
          <ac:spMkLst>
            <pc:docMk/>
            <pc:sldMk cId="3917251533" sldId="281"/>
            <ac:spMk id="28" creationId="{73ED6512-6858-4552-B699-9A97FE9A4EA2}"/>
          </ac:spMkLst>
        </pc:spChg>
        <pc:spChg chg="add del">
          <ac:chgData name="Michela Di Patti" userId="84b9b4168da44a27" providerId="Windows Live" clId="Web-{431499B4-C6FD-4A94-81F8-6574F637A16A}" dt="2020-09-16T07:05:47.426" v="11"/>
          <ac:spMkLst>
            <pc:docMk/>
            <pc:sldMk cId="3917251533" sldId="281"/>
            <ac:spMk id="35" creationId="{B32DC26D-8B9B-4CC1-B3CC-D3EA0FB162CD}"/>
          </ac:spMkLst>
        </pc:spChg>
        <pc:spChg chg="add del">
          <ac:chgData name="Michela Di Patti" userId="84b9b4168da44a27" providerId="Windows Live" clId="Web-{431499B4-C6FD-4A94-81F8-6574F637A16A}" dt="2020-09-16T07:06:10.099" v="15"/>
          <ac:spMkLst>
            <pc:docMk/>
            <pc:sldMk cId="3917251533" sldId="281"/>
            <ac:spMk id="44" creationId="{57D175FC-84CC-4D12-A5E2-FA27D934E9CE}"/>
          </ac:spMkLst>
        </pc:spChg>
        <pc:spChg chg="add del">
          <ac:chgData name="Michela Di Patti" userId="84b9b4168da44a27" providerId="Windows Live" clId="Web-{431499B4-C6FD-4A94-81F8-6574F637A16A}" dt="2020-09-16T07:07:19.053" v="19"/>
          <ac:spMkLst>
            <pc:docMk/>
            <pc:sldMk cId="3917251533" sldId="281"/>
            <ac:spMk id="49" creationId="{B32DC26D-8B9B-4CC1-B3CC-D3EA0FB162CD}"/>
          </ac:spMkLst>
        </pc:spChg>
        <pc:spChg chg="add del">
          <ac:chgData name="Michela Di Patti" userId="84b9b4168da44a27" providerId="Windows Live" clId="Web-{431499B4-C6FD-4A94-81F8-6574F637A16A}" dt="2020-09-16T07:56:35.777" v="286"/>
          <ac:spMkLst>
            <pc:docMk/>
            <pc:sldMk cId="3917251533" sldId="281"/>
            <ac:spMk id="58" creationId="{B32DC26D-8B9B-4CC1-B3CC-D3EA0FB162CD}"/>
          </ac:spMkLst>
        </pc:spChg>
        <pc:spChg chg="add del">
          <ac:chgData name="Michela Di Patti" userId="84b9b4168da44a27" providerId="Windows Live" clId="Web-{431499B4-C6FD-4A94-81F8-6574F637A16A}" dt="2020-09-16T07:07:19.053" v="18"/>
          <ac:spMkLst>
            <pc:docMk/>
            <pc:sldMk cId="3917251533" sldId="281"/>
            <ac:spMk id="62" creationId="{57D175FC-84CC-4D12-A5E2-FA27D934E9CE}"/>
          </ac:spMkLst>
        </pc:spChg>
        <pc:spChg chg="add del">
          <ac:chgData name="Michela Di Patti" userId="84b9b4168da44a27" providerId="Windows Live" clId="Web-{431499B4-C6FD-4A94-81F8-6574F637A16A}" dt="2020-09-16T08:47:38.412" v="592"/>
          <ac:spMkLst>
            <pc:docMk/>
            <pc:sldMk cId="3917251533" sldId="281"/>
            <ac:spMk id="68" creationId="{57D175FC-84CC-4D12-A5E2-FA27D934E9CE}"/>
          </ac:spMkLst>
        </pc:spChg>
        <pc:spChg chg="add del">
          <ac:chgData name="Michela Di Patti" userId="84b9b4168da44a27" providerId="Windows Live" clId="Web-{431499B4-C6FD-4A94-81F8-6574F637A16A}" dt="2020-09-16T08:50:06.212" v="604"/>
          <ac:spMkLst>
            <pc:docMk/>
            <pc:sldMk cId="3917251533" sldId="281"/>
            <ac:spMk id="87" creationId="{4FAE1107-CEC3-4041-8BAA-CDB6F6759B35}"/>
          </ac:spMkLst>
        </pc:spChg>
        <pc:picChg chg="add del mod ord">
          <ac:chgData name="Michela Di Patti" userId="84b9b4168da44a27" providerId="Windows Live" clId="Web-{431499B4-C6FD-4A94-81F8-6574F637A16A}" dt="2020-09-16T08:47:45.240" v="593"/>
          <ac:picMkLst>
            <pc:docMk/>
            <pc:sldMk cId="3917251533" sldId="281"/>
            <ac:picMk id="4" creationId="{837A77AE-8BD2-46E6-959D-B0D33A29FA55}"/>
          </ac:picMkLst>
        </pc:picChg>
        <pc:picChg chg="del mod ord">
          <ac:chgData name="Michela Di Patti" userId="84b9b4168da44a27" providerId="Windows Live" clId="Web-{431499B4-C6FD-4A94-81F8-6574F637A16A}" dt="2020-09-16T07:04:41.941" v="4"/>
          <ac:picMkLst>
            <pc:docMk/>
            <pc:sldMk cId="3917251533" sldId="281"/>
            <ac:picMk id="5" creationId="{F8EA958E-CE4E-48FD-9207-B5CD97490666}"/>
          </ac:picMkLst>
        </pc:picChg>
        <pc:picChg chg="add del mod">
          <ac:chgData name="Michela Di Patti" userId="84b9b4168da44a27" providerId="Windows Live" clId="Web-{431499B4-C6FD-4A94-81F8-6574F637A16A}" dt="2020-09-16T07:08:06.383" v="25"/>
          <ac:picMkLst>
            <pc:docMk/>
            <pc:sldMk cId="3917251533" sldId="281"/>
            <ac:picMk id="9" creationId="{B214DA88-BCEA-4503-A211-DC6012AD2197}"/>
          </ac:picMkLst>
        </pc:picChg>
        <pc:picChg chg="add mod">
          <ac:chgData name="Michela Di Patti" userId="84b9b4168da44a27" providerId="Windows Live" clId="Web-{431499B4-C6FD-4A94-81F8-6574F637A16A}" dt="2020-09-16T08:50:21.807" v="609" actId="1076"/>
          <ac:picMkLst>
            <pc:docMk/>
            <pc:sldMk cId="3917251533" sldId="281"/>
            <ac:picMk id="11" creationId="{5BB7EDB1-0DAE-450F-8A83-B3282AA58172}"/>
          </ac:picMkLst>
        </pc:picChg>
        <pc:cxnChg chg="del">
          <ac:chgData name="Michela Di Patti" userId="84b9b4168da44a27" providerId="Windows Live" clId="Web-{431499B4-C6FD-4A94-81F8-6574F637A16A}" dt="2020-09-16T07:04:36.831" v="3"/>
          <ac:cxnSpMkLst>
            <pc:docMk/>
            <pc:sldMk cId="3917251533" sldId="281"/>
            <ac:cxnSpMk id="17" creationId="{15F1CC53-719A-4763-BF30-5E25A63CEF3C}"/>
          </ac:cxnSpMkLst>
        </pc:cxnChg>
        <pc:cxnChg chg="del">
          <ac:chgData name="Michela Di Patti" userId="84b9b4168da44a27" providerId="Windows Live" clId="Web-{431499B4-C6FD-4A94-81F8-6574F637A16A}" dt="2020-09-16T07:04:36.831" v="3"/>
          <ac:cxnSpMkLst>
            <pc:docMk/>
            <pc:sldMk cId="3917251533" sldId="281"/>
            <ac:cxnSpMk id="19" creationId="{FBB7ADC3-53A0-44F2-914A-78CADAF33411}"/>
          </ac:cxnSpMkLst>
        </pc:cxnChg>
        <pc:cxnChg chg="add del">
          <ac:chgData name="Michela Di Patti" userId="84b9b4168da44a27" providerId="Windows Live" clId="Web-{431499B4-C6FD-4A94-81F8-6574F637A16A}" dt="2020-09-16T07:04:51.019" v="6"/>
          <ac:cxnSpMkLst>
            <pc:docMk/>
            <pc:sldMk cId="3917251533" sldId="281"/>
            <ac:cxnSpMk id="24" creationId="{15F1CC53-719A-4763-BF30-5E25A63CEF3C}"/>
          </ac:cxnSpMkLst>
        </pc:cxnChg>
        <pc:cxnChg chg="add del">
          <ac:chgData name="Michela Di Patti" userId="84b9b4168da44a27" providerId="Windows Live" clId="Web-{431499B4-C6FD-4A94-81F8-6574F637A16A}" dt="2020-09-16T07:05:47.426" v="11"/>
          <ac:cxnSpMkLst>
            <pc:docMk/>
            <pc:sldMk cId="3917251533" sldId="281"/>
            <ac:cxnSpMk id="33" creationId="{15F1CC53-719A-4763-BF30-5E25A63CEF3C}"/>
          </ac:cxnSpMkLst>
        </pc:cxnChg>
        <pc:cxnChg chg="add del">
          <ac:chgData name="Michela Di Patti" userId="84b9b4168da44a27" providerId="Windows Live" clId="Web-{431499B4-C6FD-4A94-81F8-6574F637A16A}" dt="2020-09-16T07:05:47.426" v="11"/>
          <ac:cxnSpMkLst>
            <pc:docMk/>
            <pc:sldMk cId="3917251533" sldId="281"/>
            <ac:cxnSpMk id="37" creationId="{FBB7ADC3-53A0-44F2-914A-78CADAF33411}"/>
          </ac:cxnSpMkLst>
        </pc:cxnChg>
        <pc:cxnChg chg="add del">
          <ac:chgData name="Michela Di Patti" userId="84b9b4168da44a27" providerId="Windows Live" clId="Web-{431499B4-C6FD-4A94-81F8-6574F637A16A}" dt="2020-09-16T07:06:10.099" v="15"/>
          <ac:cxnSpMkLst>
            <pc:docMk/>
            <pc:sldMk cId="3917251533" sldId="281"/>
            <ac:cxnSpMk id="42" creationId="{15F1CC53-719A-4763-BF30-5E25A63CEF3C}"/>
          </ac:cxnSpMkLst>
        </pc:cxnChg>
        <pc:cxnChg chg="add del">
          <ac:chgData name="Michela Di Patti" userId="84b9b4168da44a27" providerId="Windows Live" clId="Web-{431499B4-C6FD-4A94-81F8-6574F637A16A}" dt="2020-09-16T07:06:10.099" v="15"/>
          <ac:cxnSpMkLst>
            <pc:docMk/>
            <pc:sldMk cId="3917251533" sldId="281"/>
            <ac:cxnSpMk id="46" creationId="{8AC38328-2D50-4DDB-BD20-28DE12E4996E}"/>
          </ac:cxnSpMkLst>
        </pc:cxnChg>
        <pc:cxnChg chg="add del">
          <ac:chgData name="Michela Di Patti" userId="84b9b4168da44a27" providerId="Windows Live" clId="Web-{431499B4-C6FD-4A94-81F8-6574F637A16A}" dt="2020-09-16T07:07:19.053" v="19"/>
          <ac:cxnSpMkLst>
            <pc:docMk/>
            <pc:sldMk cId="3917251533" sldId="281"/>
            <ac:cxnSpMk id="48" creationId="{15F1CC53-719A-4763-BF30-5E25A63CEF3C}"/>
          </ac:cxnSpMkLst>
        </pc:cxnChg>
        <pc:cxnChg chg="add del">
          <ac:chgData name="Michela Di Patti" userId="84b9b4168da44a27" providerId="Windows Live" clId="Web-{431499B4-C6FD-4A94-81F8-6574F637A16A}" dt="2020-09-16T07:06:10.083" v="14"/>
          <ac:cxnSpMkLst>
            <pc:docMk/>
            <pc:sldMk cId="3917251533" sldId="281"/>
            <ac:cxnSpMk id="51" creationId="{15F1CC53-719A-4763-BF30-5E25A63CEF3C}"/>
          </ac:cxnSpMkLst>
        </pc:cxnChg>
        <pc:cxnChg chg="add del">
          <ac:chgData name="Michela Di Patti" userId="84b9b4168da44a27" providerId="Windows Live" clId="Web-{431499B4-C6FD-4A94-81F8-6574F637A16A}" dt="2020-09-16T07:06:10.083" v="14"/>
          <ac:cxnSpMkLst>
            <pc:docMk/>
            <pc:sldMk cId="3917251533" sldId="281"/>
            <ac:cxnSpMk id="53" creationId="{FBC3B7EE-8632-4756-A078-1B3B0DF3B53E}"/>
          </ac:cxnSpMkLst>
        </pc:cxnChg>
        <pc:cxnChg chg="add del">
          <ac:chgData name="Michela Di Patti" userId="84b9b4168da44a27" providerId="Windows Live" clId="Web-{431499B4-C6FD-4A94-81F8-6574F637A16A}" dt="2020-09-16T07:07:19.053" v="19"/>
          <ac:cxnSpMkLst>
            <pc:docMk/>
            <pc:sldMk cId="3917251533" sldId="281"/>
            <ac:cxnSpMk id="55" creationId="{FBB7ADC3-53A0-44F2-914A-78CADAF33411}"/>
          </ac:cxnSpMkLst>
        </pc:cxnChg>
        <pc:cxnChg chg="add del">
          <ac:chgData name="Michela Di Patti" userId="84b9b4168da44a27" providerId="Windows Live" clId="Web-{431499B4-C6FD-4A94-81F8-6574F637A16A}" dt="2020-09-16T07:56:35.777" v="286"/>
          <ac:cxnSpMkLst>
            <pc:docMk/>
            <pc:sldMk cId="3917251533" sldId="281"/>
            <ac:cxnSpMk id="57" creationId="{15F1CC53-719A-4763-BF30-5E25A63CEF3C}"/>
          </ac:cxnSpMkLst>
        </pc:cxnChg>
        <pc:cxnChg chg="add del">
          <ac:chgData name="Michela Di Patti" userId="84b9b4168da44a27" providerId="Windows Live" clId="Web-{431499B4-C6FD-4A94-81F8-6574F637A16A}" dt="2020-09-16T07:56:35.777" v="286"/>
          <ac:cxnSpMkLst>
            <pc:docMk/>
            <pc:sldMk cId="3917251533" sldId="281"/>
            <ac:cxnSpMk id="59" creationId="{FBB7ADC3-53A0-44F2-914A-78CADAF33411}"/>
          </ac:cxnSpMkLst>
        </pc:cxnChg>
        <pc:cxnChg chg="add del">
          <ac:chgData name="Michela Di Patti" userId="84b9b4168da44a27" providerId="Windows Live" clId="Web-{431499B4-C6FD-4A94-81F8-6574F637A16A}" dt="2020-09-16T07:07:19.053" v="18"/>
          <ac:cxnSpMkLst>
            <pc:docMk/>
            <pc:sldMk cId="3917251533" sldId="281"/>
            <ac:cxnSpMk id="60" creationId="{15F1CC53-719A-4763-BF30-5E25A63CEF3C}"/>
          </ac:cxnSpMkLst>
        </pc:cxnChg>
        <pc:cxnChg chg="add del">
          <ac:chgData name="Michela Di Patti" userId="84b9b4168da44a27" providerId="Windows Live" clId="Web-{431499B4-C6FD-4A94-81F8-6574F637A16A}" dt="2020-09-16T08:47:06.552" v="590"/>
          <ac:cxnSpMkLst>
            <pc:docMk/>
            <pc:sldMk cId="3917251533" sldId="281"/>
            <ac:cxnSpMk id="61" creationId="{9200C8B5-FB5A-4F8B-A9BD-693C051418A3}"/>
          </ac:cxnSpMkLst>
        </pc:cxnChg>
        <pc:cxnChg chg="add del">
          <ac:chgData name="Michela Di Patti" userId="84b9b4168da44a27" providerId="Windows Live" clId="Web-{431499B4-C6FD-4A94-81F8-6574F637A16A}" dt="2020-09-16T07:07:19.053" v="18"/>
          <ac:cxnSpMkLst>
            <pc:docMk/>
            <pc:sldMk cId="3917251533" sldId="281"/>
            <ac:cxnSpMk id="64" creationId="{8AC38328-2D50-4DDB-BD20-28DE12E4996E}"/>
          </ac:cxnSpMkLst>
        </pc:cxnChg>
        <pc:cxnChg chg="add del">
          <ac:chgData name="Michela Di Patti" userId="84b9b4168da44a27" providerId="Windows Live" clId="Web-{431499B4-C6FD-4A94-81F8-6574F637A16A}" dt="2020-09-16T08:47:38.412" v="592"/>
          <ac:cxnSpMkLst>
            <pc:docMk/>
            <pc:sldMk cId="3917251533" sldId="281"/>
            <ac:cxnSpMk id="66" creationId="{15F1CC53-719A-4763-BF30-5E25A63CEF3C}"/>
          </ac:cxnSpMkLst>
        </pc:cxnChg>
        <pc:cxnChg chg="add del">
          <ac:chgData name="Michela Di Patti" userId="84b9b4168da44a27" providerId="Windows Live" clId="Web-{431499B4-C6FD-4A94-81F8-6574F637A16A}" dt="2020-09-16T08:47:38.412" v="592"/>
          <ac:cxnSpMkLst>
            <pc:docMk/>
            <pc:sldMk cId="3917251533" sldId="281"/>
            <ac:cxnSpMk id="70" creationId="{8AC38328-2D50-4DDB-BD20-28DE12E4996E}"/>
          </ac:cxnSpMkLst>
        </pc:cxnChg>
        <pc:cxnChg chg="add del">
          <ac:chgData name="Michela Di Patti" userId="84b9b4168da44a27" providerId="Windows Live" clId="Web-{431499B4-C6FD-4A94-81F8-6574F637A16A}" dt="2020-09-16T08:49:12.102" v="601"/>
          <ac:cxnSpMkLst>
            <pc:docMk/>
            <pc:sldMk cId="3917251533" sldId="281"/>
            <ac:cxnSpMk id="75" creationId="{9200C8B5-FB5A-4F8B-A9BD-693C051418A3}"/>
          </ac:cxnSpMkLst>
        </pc:cxnChg>
        <pc:cxnChg chg="add del">
          <ac:chgData name="Michela Di Patti" userId="84b9b4168da44a27" providerId="Windows Live" clId="Web-{431499B4-C6FD-4A94-81F8-6574F637A16A}" dt="2020-09-16T08:50:06.228" v="605"/>
          <ac:cxnSpMkLst>
            <pc:docMk/>
            <pc:sldMk cId="3917251533" sldId="281"/>
            <ac:cxnSpMk id="80" creationId="{9200C8B5-FB5A-4F8B-A9BD-693C051418A3}"/>
          </ac:cxnSpMkLst>
        </pc:cxnChg>
        <pc:cxnChg chg="add">
          <ac:chgData name="Michela Di Patti" userId="84b9b4168da44a27" providerId="Windows Live" clId="Web-{431499B4-C6FD-4A94-81F8-6574F637A16A}" dt="2020-09-16T08:50:06.228" v="605"/>
          <ac:cxnSpMkLst>
            <pc:docMk/>
            <pc:sldMk cId="3917251533" sldId="281"/>
            <ac:cxnSpMk id="82" creationId="{9200C8B5-FB5A-4F8B-A9BD-693C051418A3}"/>
          </ac:cxnSpMkLst>
        </pc:cxnChg>
        <pc:cxnChg chg="add del">
          <ac:chgData name="Michela Di Patti" userId="84b9b4168da44a27" providerId="Windows Live" clId="Web-{431499B4-C6FD-4A94-81F8-6574F637A16A}" dt="2020-09-16T08:50:06.212" v="604"/>
          <ac:cxnSpMkLst>
            <pc:docMk/>
            <pc:sldMk cId="3917251533" sldId="281"/>
            <ac:cxnSpMk id="85" creationId="{9200C8B5-FB5A-4F8B-A9BD-693C051418A3}"/>
          </ac:cxnSpMkLst>
        </pc:cxnChg>
        <pc:cxnChg chg="add del">
          <ac:chgData name="Michela Di Patti" userId="84b9b4168da44a27" providerId="Windows Live" clId="Web-{431499B4-C6FD-4A94-81F8-6574F637A16A}" dt="2020-09-16T08:50:06.212" v="604"/>
          <ac:cxnSpMkLst>
            <pc:docMk/>
            <pc:sldMk cId="3917251533" sldId="281"/>
            <ac:cxnSpMk id="89" creationId="{1AEA88FB-F5DD-45CE-AAE1-7B33D0ABDD25}"/>
          </ac:cxnSpMkLst>
        </pc:cxnChg>
      </pc:sldChg>
      <pc:sldChg chg="addSp delSp modSp mod setClrOvrMap">
        <pc:chgData name="Michela Di Patti" userId="84b9b4168da44a27" providerId="Windows Live" clId="Web-{431499B4-C6FD-4A94-81F8-6574F637A16A}" dt="2020-09-16T08:57:30.113" v="654"/>
        <pc:sldMkLst>
          <pc:docMk/>
          <pc:sldMk cId="2929122165" sldId="282"/>
        </pc:sldMkLst>
        <pc:spChg chg="mod">
          <ac:chgData name="Michela Di Patti" userId="84b9b4168da44a27" providerId="Windows Live" clId="Web-{431499B4-C6FD-4A94-81F8-6574F637A16A}" dt="2020-09-16T08:41:20.060" v="556"/>
          <ac:spMkLst>
            <pc:docMk/>
            <pc:sldMk cId="2929122165" sldId="282"/>
            <ac:spMk id="2" creationId="{12694DBA-48DC-4568-B39E-6FCEC4DE0BB1}"/>
          </ac:spMkLst>
        </pc:spChg>
        <pc:spChg chg="mod">
          <ac:chgData name="Michela Di Patti" userId="84b9b4168da44a27" providerId="Windows Live" clId="Web-{431499B4-C6FD-4A94-81F8-6574F637A16A}" dt="2020-09-16T08:41:52.076" v="568" actId="1076"/>
          <ac:spMkLst>
            <pc:docMk/>
            <pc:sldMk cId="2929122165" sldId="282"/>
            <ac:spMk id="3" creationId="{B30BBAE4-3E33-449F-A2B5-8EBB1795C1D5}"/>
          </ac:spMkLst>
        </pc:spChg>
        <pc:spChg chg="add del mod">
          <ac:chgData name="Michela Di Patti" userId="84b9b4168da44a27" providerId="Windows Live" clId="Web-{431499B4-C6FD-4A94-81F8-6574F637A16A}" dt="2020-09-16T07:29:02.786" v="205"/>
          <ac:spMkLst>
            <pc:docMk/>
            <pc:sldMk cId="2929122165" sldId="282"/>
            <ac:spMk id="9" creationId="{5F15CFC1-4334-4F3D-8F82-12A374D4D5E5}"/>
          </ac:spMkLst>
        </pc:spChg>
        <pc:spChg chg="add del">
          <ac:chgData name="Michela Di Patti" userId="84b9b4168da44a27" providerId="Windows Live" clId="Web-{431499B4-C6FD-4A94-81F8-6574F637A16A}" dt="2020-09-16T08:57:30.113" v="654"/>
          <ac:spMkLst>
            <pc:docMk/>
            <pc:sldMk cId="2929122165" sldId="282"/>
            <ac:spMk id="12" creationId="{C15288F4-1AA1-4163-BE7A-B271095FF685}"/>
          </ac:spMkLst>
        </pc:spChg>
        <pc:spChg chg="add del">
          <ac:chgData name="Michela Di Patti" userId="84b9b4168da44a27" providerId="Windows Live" clId="Web-{431499B4-C6FD-4A94-81F8-6574F637A16A}" dt="2020-09-16T07:57:09.544" v="288"/>
          <ac:spMkLst>
            <pc:docMk/>
            <pc:sldMk cId="2929122165" sldId="282"/>
            <ac:spMk id="20" creationId="{B0890400-BB8B-4A44-AB63-65C7CA223EBA}"/>
          </ac:spMkLst>
        </pc:spChg>
        <pc:spChg chg="add del">
          <ac:chgData name="Michela Di Patti" userId="84b9b4168da44a27" providerId="Windows Live" clId="Web-{431499B4-C6FD-4A94-81F8-6574F637A16A}" dt="2020-09-16T08:41:20.060" v="556"/>
          <ac:spMkLst>
            <pc:docMk/>
            <pc:sldMk cId="2929122165" sldId="282"/>
            <ac:spMk id="29" creationId="{B32DC26D-8B9B-4CC1-B3CC-D3EA0FB162CD}"/>
          </ac:spMkLst>
        </pc:spChg>
        <pc:spChg chg="add">
          <ac:chgData name="Michela Di Patti" userId="84b9b4168da44a27" providerId="Windows Live" clId="Web-{431499B4-C6FD-4A94-81F8-6574F637A16A}" dt="2020-09-16T08:41:20.060" v="556"/>
          <ac:spMkLst>
            <pc:docMk/>
            <pc:sldMk cId="2929122165" sldId="282"/>
            <ac:spMk id="38" creationId="{B0890400-BB8B-4A44-AB63-65C7CA223EBA}"/>
          </ac:spMkLst>
        </pc:spChg>
        <pc:picChg chg="add del mod ord">
          <ac:chgData name="Michela Di Patti" userId="84b9b4168da44a27" providerId="Windows Live" clId="Web-{431499B4-C6FD-4A94-81F8-6574F637A16A}" dt="2020-09-16T07:47:16.452" v="245"/>
          <ac:picMkLst>
            <pc:docMk/>
            <pc:sldMk cId="2929122165" sldId="282"/>
            <ac:picMk id="4" creationId="{9C7353CB-71EA-49E1-87AD-F2B90E4149E4}"/>
          </ac:picMkLst>
        </pc:picChg>
        <pc:picChg chg="del">
          <ac:chgData name="Michela Di Patti" userId="84b9b4168da44a27" providerId="Windows Live" clId="Web-{431499B4-C6FD-4A94-81F8-6574F637A16A}" dt="2020-09-16T07:28:57.458" v="204"/>
          <ac:picMkLst>
            <pc:docMk/>
            <pc:sldMk cId="2929122165" sldId="282"/>
            <ac:picMk id="5" creationId="{5E4F115B-3FB2-4B8A-99EA-BE708F78B2E3}"/>
          </ac:picMkLst>
        </pc:picChg>
        <pc:picChg chg="add del mod">
          <ac:chgData name="Michela Di Patti" userId="84b9b4168da44a27" providerId="Windows Live" clId="Web-{431499B4-C6FD-4A94-81F8-6574F637A16A}" dt="2020-09-16T07:47:16.452" v="246"/>
          <ac:picMkLst>
            <pc:docMk/>
            <pc:sldMk cId="2929122165" sldId="282"/>
            <ac:picMk id="6" creationId="{C03BDBBA-00A6-49A6-996B-41A97450F0FE}"/>
          </ac:picMkLst>
        </pc:picChg>
        <pc:picChg chg="add del mod">
          <ac:chgData name="Michela Di Patti" userId="84b9b4168da44a27" providerId="Windows Live" clId="Web-{431499B4-C6FD-4A94-81F8-6574F637A16A}" dt="2020-09-16T07:47:16.452" v="244"/>
          <ac:picMkLst>
            <pc:docMk/>
            <pc:sldMk cId="2929122165" sldId="282"/>
            <ac:picMk id="10" creationId="{89DD4E42-06A2-4DE8-9216-1167765D6611}"/>
          </ac:picMkLst>
        </pc:picChg>
        <pc:picChg chg="add del mod ord">
          <ac:chgData name="Michela Di Patti" userId="84b9b4168da44a27" providerId="Windows Live" clId="Web-{431499B4-C6FD-4A94-81F8-6574F637A16A}" dt="2020-09-16T08:41:15.231" v="555"/>
          <ac:picMkLst>
            <pc:docMk/>
            <pc:sldMk cId="2929122165" sldId="282"/>
            <ac:picMk id="11" creationId="{D9F65615-7D7F-49E8-8A3C-DCE1C7D89911}"/>
          </ac:picMkLst>
        </pc:picChg>
        <pc:cxnChg chg="del">
          <ac:chgData name="Michela Di Patti" userId="84b9b4168da44a27" providerId="Windows Live" clId="Web-{431499B4-C6FD-4A94-81F8-6574F637A16A}" dt="2020-09-16T07:29:26.786" v="209"/>
          <ac:cxnSpMkLst>
            <pc:docMk/>
            <pc:sldMk cId="2929122165" sldId="282"/>
            <ac:cxnSpMk id="8" creationId="{15F1CC53-719A-4763-BF30-5E25A63CEF3C}"/>
          </ac:cxnSpMkLst>
        </pc:cxnChg>
        <pc:cxnChg chg="add del">
          <ac:chgData name="Michela Di Patti" userId="84b9b4168da44a27" providerId="Windows Live" clId="Web-{431499B4-C6FD-4A94-81F8-6574F637A16A}" dt="2020-09-16T07:47:22.420" v="247"/>
          <ac:cxnSpMkLst>
            <pc:docMk/>
            <pc:sldMk cId="2929122165" sldId="282"/>
            <ac:cxnSpMk id="13" creationId="{FA32BB39-F62E-43E2-BD90-29FA555154B1}"/>
          </ac:cxnSpMkLst>
        </pc:cxnChg>
        <pc:cxnChg chg="add del">
          <ac:chgData name="Michela Di Patti" userId="84b9b4168da44a27" providerId="Windows Live" clId="Web-{431499B4-C6FD-4A94-81F8-6574F637A16A}" dt="2020-09-16T07:57:09.544" v="288"/>
          <ac:cxnSpMkLst>
            <pc:docMk/>
            <pc:sldMk cId="2929122165" sldId="282"/>
            <ac:cxnSpMk id="18" creationId="{B821C225-5C4D-4168-90AF-3D263D72CBA2}"/>
          </ac:cxnSpMkLst>
        </pc:cxnChg>
        <pc:cxnChg chg="add del">
          <ac:chgData name="Michela Di Patti" userId="84b9b4168da44a27" providerId="Windows Live" clId="Web-{431499B4-C6FD-4A94-81F8-6574F637A16A}" dt="2020-09-16T07:57:09.544" v="288"/>
          <ac:cxnSpMkLst>
            <pc:docMk/>
            <pc:sldMk cId="2929122165" sldId="282"/>
            <ac:cxnSpMk id="22" creationId="{4D39B797-CDC6-4529-8A36-9CBFC9816337}"/>
          </ac:cxnSpMkLst>
        </pc:cxnChg>
        <pc:cxnChg chg="add del">
          <ac:chgData name="Michela Di Patti" userId="84b9b4168da44a27" providerId="Windows Live" clId="Web-{431499B4-C6FD-4A94-81F8-6574F637A16A}" dt="2020-09-16T08:41:20.060" v="556"/>
          <ac:cxnSpMkLst>
            <pc:docMk/>
            <pc:sldMk cId="2929122165" sldId="282"/>
            <ac:cxnSpMk id="27" creationId="{15F1CC53-719A-4763-BF30-5E25A63CEF3C}"/>
          </ac:cxnSpMkLst>
        </pc:cxnChg>
        <pc:cxnChg chg="add del">
          <ac:chgData name="Michela Di Patti" userId="84b9b4168da44a27" providerId="Windows Live" clId="Web-{431499B4-C6FD-4A94-81F8-6574F637A16A}" dt="2020-09-16T08:41:20.060" v="556"/>
          <ac:cxnSpMkLst>
            <pc:docMk/>
            <pc:sldMk cId="2929122165" sldId="282"/>
            <ac:cxnSpMk id="31" creationId="{FBB7ADC3-53A0-44F2-914A-78CADAF33411}"/>
          </ac:cxnSpMkLst>
        </pc:cxnChg>
        <pc:cxnChg chg="add">
          <ac:chgData name="Michela Di Patti" userId="84b9b4168da44a27" providerId="Windows Live" clId="Web-{431499B4-C6FD-4A94-81F8-6574F637A16A}" dt="2020-09-16T08:41:20.060" v="556"/>
          <ac:cxnSpMkLst>
            <pc:docMk/>
            <pc:sldMk cId="2929122165" sldId="282"/>
            <ac:cxnSpMk id="36" creationId="{B821C225-5C4D-4168-90AF-3D263D72CBA2}"/>
          </ac:cxnSpMkLst>
        </pc:cxnChg>
        <pc:cxnChg chg="add">
          <ac:chgData name="Michela Di Patti" userId="84b9b4168da44a27" providerId="Windows Live" clId="Web-{431499B4-C6FD-4A94-81F8-6574F637A16A}" dt="2020-09-16T08:41:20.060" v="556"/>
          <ac:cxnSpMkLst>
            <pc:docMk/>
            <pc:sldMk cId="2929122165" sldId="282"/>
            <ac:cxnSpMk id="40" creationId="{4D39B797-CDC6-4529-8A36-9CBFC9816337}"/>
          </ac:cxnSpMkLst>
        </pc:cxnChg>
      </pc:sldChg>
      <pc:sldChg chg="addSp delSp modSp mod setBg">
        <pc:chgData name="Michela Di Patti" userId="84b9b4168da44a27" providerId="Windows Live" clId="Web-{431499B4-C6FD-4A94-81F8-6574F637A16A}" dt="2020-09-16T08:07:04.191" v="398" actId="14100"/>
        <pc:sldMkLst>
          <pc:docMk/>
          <pc:sldMk cId="3581917994" sldId="283"/>
        </pc:sldMkLst>
        <pc:spChg chg="mod">
          <ac:chgData name="Michela Di Patti" userId="84b9b4168da44a27" providerId="Windows Live" clId="Web-{431499B4-C6FD-4A94-81F8-6574F637A16A}" dt="2020-09-16T08:04:18.732" v="351"/>
          <ac:spMkLst>
            <pc:docMk/>
            <pc:sldMk cId="3581917994" sldId="283"/>
            <ac:spMk id="2" creationId="{0BD1ED6A-EAA1-4DD8-A9B8-F65C88644F0C}"/>
          </ac:spMkLst>
        </pc:spChg>
        <pc:spChg chg="mod">
          <ac:chgData name="Michela Di Patti" userId="84b9b4168da44a27" providerId="Windows Live" clId="Web-{431499B4-C6FD-4A94-81F8-6574F637A16A}" dt="2020-09-16T08:06:29.204" v="390" actId="14100"/>
          <ac:spMkLst>
            <pc:docMk/>
            <pc:sldMk cId="3581917994" sldId="283"/>
            <ac:spMk id="3" creationId="{654256D4-86FB-43F2-84F7-CEF8BB04B643}"/>
          </ac:spMkLst>
        </pc:spChg>
        <pc:spChg chg="del mod">
          <ac:chgData name="Michela Di Patti" userId="84b9b4168da44a27" providerId="Windows Live" clId="Web-{431499B4-C6FD-4A94-81F8-6574F637A16A}" dt="2020-09-16T08:02:34.215" v="339"/>
          <ac:spMkLst>
            <pc:docMk/>
            <pc:sldMk cId="3581917994" sldId="283"/>
            <ac:spMk id="4" creationId="{9257D09E-F283-422A-8DAC-CEB0E79BB15B}"/>
          </ac:spMkLst>
        </pc:spChg>
        <pc:spChg chg="add del mod">
          <ac:chgData name="Michela Di Patti" userId="84b9b4168da44a27" providerId="Windows Live" clId="Web-{431499B4-C6FD-4A94-81F8-6574F637A16A}" dt="2020-09-16T08:02:55.908" v="340"/>
          <ac:spMkLst>
            <pc:docMk/>
            <pc:sldMk cId="3581917994" sldId="283"/>
            <ac:spMk id="6" creationId="{19C99B16-A847-4965-A770-F8BD11E8AADC}"/>
          </ac:spMkLst>
        </pc:spChg>
        <pc:spChg chg="add del mod">
          <ac:chgData name="Michela Di Patti" userId="84b9b4168da44a27" providerId="Windows Live" clId="Web-{431499B4-C6FD-4A94-81F8-6574F637A16A}" dt="2020-09-16T08:05:04.986" v="361"/>
          <ac:spMkLst>
            <pc:docMk/>
            <pc:sldMk cId="3581917994" sldId="283"/>
            <ac:spMk id="8" creationId="{F863C248-50D2-47A0-BFE8-E8844E44D727}"/>
          </ac:spMkLst>
        </pc:spChg>
        <pc:spChg chg="add del">
          <ac:chgData name="Michela Di Patti" userId="84b9b4168da44a27" providerId="Windows Live" clId="Web-{431499B4-C6FD-4A94-81F8-6574F637A16A}" dt="2020-09-16T08:04:18.720" v="350"/>
          <ac:spMkLst>
            <pc:docMk/>
            <pc:sldMk cId="3581917994" sldId="283"/>
            <ac:spMk id="10" creationId="{A23430B4-C2B6-48DA-A79F-757492AF8EB6}"/>
          </ac:spMkLst>
        </pc:spChg>
        <pc:spChg chg="add del mod">
          <ac:chgData name="Michela Di Patti" userId="84b9b4168da44a27" providerId="Windows Live" clId="Web-{431499B4-C6FD-4A94-81F8-6574F637A16A}" dt="2020-09-16T08:05:42.532" v="372"/>
          <ac:spMkLst>
            <pc:docMk/>
            <pc:sldMk cId="3581917994" sldId="283"/>
            <ac:spMk id="13" creationId="{08E65B45-28DA-4996-A9BE-DFE508208586}"/>
          </ac:spMkLst>
        </pc:spChg>
        <pc:spChg chg="add del">
          <ac:chgData name="Michela Di Patti" userId="84b9b4168da44a27" providerId="Windows Live" clId="Web-{431499B4-C6FD-4A94-81F8-6574F637A16A}" dt="2020-09-16T08:04:08.911" v="348"/>
          <ac:spMkLst>
            <pc:docMk/>
            <pc:sldMk cId="3581917994" sldId="283"/>
            <ac:spMk id="14" creationId="{81AEB8A9-B768-4E30-BA55-D919E6687343}"/>
          </ac:spMkLst>
        </pc:spChg>
        <pc:spChg chg="add mod">
          <ac:chgData name="Michela Di Patti" userId="84b9b4168da44a27" providerId="Windows Live" clId="Web-{431499B4-C6FD-4A94-81F8-6574F637A16A}" dt="2020-09-16T08:06:42.334" v="395" actId="1076"/>
          <ac:spMkLst>
            <pc:docMk/>
            <pc:sldMk cId="3581917994" sldId="283"/>
            <ac:spMk id="15" creationId="{F3FA31A6-E757-4AB7-BCA4-CD06DEFDD3E5}"/>
          </ac:spMkLst>
        </pc:spChg>
        <pc:picChg chg="add mod ord">
          <ac:chgData name="Michela Di Patti" userId="84b9b4168da44a27" providerId="Windows Live" clId="Web-{431499B4-C6FD-4A94-81F8-6574F637A16A}" dt="2020-09-16T08:07:04.191" v="398" actId="14100"/>
          <ac:picMkLst>
            <pc:docMk/>
            <pc:sldMk cId="3581917994" sldId="283"/>
            <ac:picMk id="7" creationId="{6D2DE683-7D60-426F-9138-F33D3BD0D29F}"/>
          </ac:picMkLst>
        </pc:picChg>
        <pc:cxnChg chg="add del">
          <ac:chgData name="Michela Di Patti" userId="84b9b4168da44a27" providerId="Windows Live" clId="Web-{431499B4-C6FD-4A94-81F8-6574F637A16A}" dt="2020-09-16T08:04:18.720" v="350"/>
          <ac:cxnSpMkLst>
            <pc:docMk/>
            <pc:sldMk cId="3581917994" sldId="283"/>
            <ac:cxnSpMk id="9" creationId="{9200C8B5-FB5A-4F8B-A9BD-693C051418A3}"/>
          </ac:cxnSpMkLst>
        </pc:cxnChg>
        <pc:cxnChg chg="add">
          <ac:chgData name="Michela Di Patti" userId="84b9b4168da44a27" providerId="Windows Live" clId="Web-{431499B4-C6FD-4A94-81F8-6574F637A16A}" dt="2020-09-16T08:04:18.732" v="351"/>
          <ac:cxnSpMkLst>
            <pc:docMk/>
            <pc:sldMk cId="3581917994" sldId="283"/>
            <ac:cxnSpMk id="11" creationId="{9200C8B5-FB5A-4F8B-A9BD-693C051418A3}"/>
          </ac:cxnSpMkLst>
        </pc:cxnChg>
        <pc:cxnChg chg="add del">
          <ac:chgData name="Michela Di Patti" userId="84b9b4168da44a27" providerId="Windows Live" clId="Web-{431499B4-C6FD-4A94-81F8-6574F637A16A}" dt="2020-09-16T08:04:08.911" v="348"/>
          <ac:cxnSpMkLst>
            <pc:docMk/>
            <pc:sldMk cId="3581917994" sldId="283"/>
            <ac:cxnSpMk id="12" creationId="{9200C8B5-FB5A-4F8B-A9BD-693C051418A3}"/>
          </ac:cxnSpMkLst>
        </pc:cxnChg>
        <pc:cxnChg chg="add del">
          <ac:chgData name="Michela Di Patti" userId="84b9b4168da44a27" providerId="Windows Live" clId="Web-{431499B4-C6FD-4A94-81F8-6574F637A16A}" dt="2020-09-16T08:04:18.720" v="350"/>
          <ac:cxnSpMkLst>
            <pc:docMk/>
            <pc:sldMk cId="3581917994" sldId="283"/>
            <ac:cxnSpMk id="16" creationId="{7153BDBF-1B08-496E-BED4-E0DE721A00AB}"/>
          </ac:cxnSpMkLst>
        </pc:cxnChg>
      </pc:sldChg>
      <pc:sldChg chg="modSp">
        <pc:chgData name="Michela Di Patti" userId="84b9b4168da44a27" providerId="Windows Live" clId="Web-{431499B4-C6FD-4A94-81F8-6574F637A16A}" dt="2020-09-16T07:31:40.446" v="225" actId="1076"/>
        <pc:sldMkLst>
          <pc:docMk/>
          <pc:sldMk cId="703935252" sldId="284"/>
        </pc:sldMkLst>
        <pc:picChg chg="mod">
          <ac:chgData name="Michela Di Patti" userId="84b9b4168da44a27" providerId="Windows Live" clId="Web-{431499B4-C6FD-4A94-81F8-6574F637A16A}" dt="2020-09-16T07:31:40.446" v="225" actId="1076"/>
          <ac:picMkLst>
            <pc:docMk/>
            <pc:sldMk cId="703935252" sldId="284"/>
            <ac:picMk id="4" creationId="{1F33559C-A2F0-44C7-B26B-4D5715D98F3A}"/>
          </ac:picMkLst>
        </pc:picChg>
        <pc:picChg chg="mod">
          <ac:chgData name="Michela Di Patti" userId="84b9b4168da44a27" providerId="Windows Live" clId="Web-{431499B4-C6FD-4A94-81F8-6574F637A16A}" dt="2020-09-16T07:31:15.117" v="219" actId="1076"/>
          <ac:picMkLst>
            <pc:docMk/>
            <pc:sldMk cId="703935252" sldId="284"/>
            <ac:picMk id="8" creationId="{2B636B9B-458F-4CCF-8852-6479B3909426}"/>
          </ac:picMkLst>
        </pc:picChg>
        <pc:picChg chg="mod">
          <ac:chgData name="Michela Di Patti" userId="84b9b4168da44a27" providerId="Windows Live" clId="Web-{431499B4-C6FD-4A94-81F8-6574F637A16A}" dt="2020-09-16T07:31:15.133" v="220" actId="1076"/>
          <ac:picMkLst>
            <pc:docMk/>
            <pc:sldMk cId="703935252" sldId="284"/>
            <ac:picMk id="12" creationId="{0ED4C030-3462-486A-9CDC-CB1ED050E9E9}"/>
          </ac:picMkLst>
        </pc:picChg>
      </pc:sldChg>
      <pc:sldChg chg="addSp delSp modSp">
        <pc:chgData name="Michela Di Patti" userId="84b9b4168da44a27" providerId="Windows Live" clId="Web-{431499B4-C6FD-4A94-81F8-6574F637A16A}" dt="2020-09-16T08:23:12.863" v="482" actId="1076"/>
        <pc:sldMkLst>
          <pc:docMk/>
          <pc:sldMk cId="936226615" sldId="285"/>
        </pc:sldMkLst>
        <pc:spChg chg="mod">
          <ac:chgData name="Michela Di Patti" userId="84b9b4168da44a27" providerId="Windows Live" clId="Web-{431499B4-C6FD-4A94-81F8-6574F637A16A}" dt="2020-09-16T08:16:55.698" v="448" actId="14100"/>
          <ac:spMkLst>
            <pc:docMk/>
            <pc:sldMk cId="936226615" sldId="285"/>
            <ac:spMk id="3" creationId="{6C824034-0F1F-4FA9-8CBC-84BE3DC67EE1}"/>
          </ac:spMkLst>
        </pc:spChg>
        <pc:spChg chg="mod">
          <ac:chgData name="Michela Di Patti" userId="84b9b4168da44a27" providerId="Windows Live" clId="Web-{431499B4-C6FD-4A94-81F8-6574F637A16A}" dt="2020-09-16T08:17:10.073" v="453" actId="14100"/>
          <ac:spMkLst>
            <pc:docMk/>
            <pc:sldMk cId="936226615" sldId="285"/>
            <ac:spMk id="4" creationId="{75E53057-3602-4361-9447-CB1F8F1F827F}"/>
          </ac:spMkLst>
        </pc:spChg>
        <pc:spChg chg="mod">
          <ac:chgData name="Michela Di Patti" userId="84b9b4168da44a27" providerId="Windows Live" clId="Web-{431499B4-C6FD-4A94-81F8-6574F637A16A}" dt="2020-09-16T08:22:48.424" v="480" actId="1076"/>
          <ac:spMkLst>
            <pc:docMk/>
            <pc:sldMk cId="936226615" sldId="285"/>
            <ac:spMk id="6" creationId="{A0940B15-2218-499C-9F34-20125862AEE3}"/>
          </ac:spMkLst>
        </pc:spChg>
        <pc:spChg chg="mod">
          <ac:chgData name="Michela Di Patti" userId="84b9b4168da44a27" providerId="Windows Live" clId="Web-{431499B4-C6FD-4A94-81F8-6574F637A16A}" dt="2020-09-16T08:17:13.760" v="454" actId="1076"/>
          <ac:spMkLst>
            <pc:docMk/>
            <pc:sldMk cId="936226615" sldId="285"/>
            <ac:spMk id="7" creationId="{AE464910-E8DF-4D84-858F-8DEDF4648085}"/>
          </ac:spMkLst>
        </pc:spChg>
        <pc:spChg chg="add del">
          <ac:chgData name="Michela Di Patti" userId="84b9b4168da44a27" providerId="Windows Live" clId="Web-{431499B4-C6FD-4A94-81F8-6574F637A16A}" dt="2020-09-16T08:16:09.993" v="439"/>
          <ac:spMkLst>
            <pc:docMk/>
            <pc:sldMk cId="936226615" sldId="285"/>
            <ac:spMk id="8" creationId="{F2BDE664-50ED-4F9B-A4AA-CBDA7DBC46D3}"/>
          </ac:spMkLst>
        </pc:spChg>
        <pc:picChg chg="add mod">
          <ac:chgData name="Michela Di Patti" userId="84b9b4168da44a27" providerId="Windows Live" clId="Web-{431499B4-C6FD-4A94-81F8-6574F637A16A}" dt="2020-09-16T08:23:12.863" v="482" actId="1076"/>
          <ac:picMkLst>
            <pc:docMk/>
            <pc:sldMk cId="936226615" sldId="285"/>
            <ac:picMk id="5" creationId="{FFD93B95-4074-4890-AC68-3817CDA3FA74}"/>
          </ac:picMkLst>
        </pc:picChg>
      </pc:sldChg>
      <pc:sldChg chg="addSp delSp modSp mod setBg">
        <pc:chgData name="Michela Di Patti" userId="84b9b4168da44a27" providerId="Windows Live" clId="Web-{431499B4-C6FD-4A94-81F8-6574F637A16A}" dt="2020-09-16T08:23:44.879" v="486" actId="1076"/>
        <pc:sldMkLst>
          <pc:docMk/>
          <pc:sldMk cId="1481014512" sldId="286"/>
        </pc:sldMkLst>
        <pc:spChg chg="mod">
          <ac:chgData name="Michela Di Patti" userId="84b9b4168da44a27" providerId="Windows Live" clId="Web-{431499B4-C6FD-4A94-81F8-6574F637A16A}" dt="2020-09-16T07:16:13.690" v="109"/>
          <ac:spMkLst>
            <pc:docMk/>
            <pc:sldMk cId="1481014512" sldId="286"/>
            <ac:spMk id="2" creationId="{7754AEAB-86EE-4DF8-B53A-DAB813A191FC}"/>
          </ac:spMkLst>
        </pc:spChg>
        <pc:spChg chg="mod">
          <ac:chgData name="Michela Di Patti" userId="84b9b4168da44a27" providerId="Windows Live" clId="Web-{431499B4-C6FD-4A94-81F8-6574F637A16A}" dt="2020-09-16T08:18:47.419" v="456" actId="14100"/>
          <ac:spMkLst>
            <pc:docMk/>
            <pc:sldMk cId="1481014512" sldId="286"/>
            <ac:spMk id="3" creationId="{76D0F839-4978-4C64-8E41-46E5CD9DB0FC}"/>
          </ac:spMkLst>
        </pc:spChg>
        <pc:picChg chg="add del mod ord">
          <ac:chgData name="Michela Di Patti" userId="84b9b4168da44a27" providerId="Windows Live" clId="Web-{431499B4-C6FD-4A94-81F8-6574F637A16A}" dt="2020-09-16T07:50:12.643" v="251"/>
          <ac:picMkLst>
            <pc:docMk/>
            <pc:sldMk cId="1481014512" sldId="286"/>
            <ac:picMk id="4" creationId="{1C319F28-8DD9-4002-BBD6-A8D3B57040AD}"/>
          </ac:picMkLst>
        </pc:picChg>
        <pc:picChg chg="add del mod ord">
          <ac:chgData name="Michela Di Patti" userId="84b9b4168da44a27" providerId="Windows Live" clId="Web-{431499B4-C6FD-4A94-81F8-6574F637A16A}" dt="2020-09-16T07:50:11.049" v="250"/>
          <ac:picMkLst>
            <pc:docMk/>
            <pc:sldMk cId="1481014512" sldId="286"/>
            <ac:picMk id="5" creationId="{E776FBAE-D43C-4476-90DB-3584A62B3C00}"/>
          </ac:picMkLst>
        </pc:picChg>
        <pc:picChg chg="add mod ord">
          <ac:chgData name="Michela Di Patti" userId="84b9b4168da44a27" providerId="Windows Live" clId="Web-{431499B4-C6FD-4A94-81F8-6574F637A16A}" dt="2020-09-16T08:19:56.608" v="471" actId="1076"/>
          <ac:picMkLst>
            <pc:docMk/>
            <pc:sldMk cId="1481014512" sldId="286"/>
            <ac:picMk id="6" creationId="{62A33ED1-89C5-41E1-8501-CE3F5400900F}"/>
          </ac:picMkLst>
        </pc:picChg>
        <pc:picChg chg="add del mod">
          <ac:chgData name="Michela Di Patti" userId="84b9b4168da44a27" providerId="Windows Live" clId="Web-{431499B4-C6FD-4A94-81F8-6574F637A16A}" dt="2020-09-16T08:19:13.091" v="463"/>
          <ac:picMkLst>
            <pc:docMk/>
            <pc:sldMk cId="1481014512" sldId="286"/>
            <ac:picMk id="7" creationId="{C1B2ABAF-260A-4B3F-A9BA-6BC6CC1C068A}"/>
          </ac:picMkLst>
        </pc:picChg>
        <pc:picChg chg="add mod">
          <ac:chgData name="Michela Di Patti" userId="84b9b4168da44a27" providerId="Windows Live" clId="Web-{431499B4-C6FD-4A94-81F8-6574F637A16A}" dt="2020-09-16T08:23:44.848" v="485" actId="1076"/>
          <ac:picMkLst>
            <pc:docMk/>
            <pc:sldMk cId="1481014512" sldId="286"/>
            <ac:picMk id="8" creationId="{6F3C0D85-6DA8-4718-AEF1-438BC76BB4A1}"/>
          </ac:picMkLst>
        </pc:picChg>
        <pc:picChg chg="add mod">
          <ac:chgData name="Michela Di Patti" userId="84b9b4168da44a27" providerId="Windows Live" clId="Web-{431499B4-C6FD-4A94-81F8-6574F637A16A}" dt="2020-09-16T08:23:44.879" v="486" actId="1076"/>
          <ac:picMkLst>
            <pc:docMk/>
            <pc:sldMk cId="1481014512" sldId="286"/>
            <ac:picMk id="9" creationId="{4085454F-C1D3-4815-9A4F-C2A3D4297E84}"/>
          </ac:picMkLst>
        </pc:picChg>
      </pc:sldChg>
      <pc:sldChg chg="addSp delSp modSp mod setBg setClrOvrMap">
        <pc:chgData name="Michela Di Patti" userId="84b9b4168da44a27" providerId="Windows Live" clId="Web-{431499B4-C6FD-4A94-81F8-6574F637A16A}" dt="2020-09-16T08:24:41.193" v="494" actId="1076"/>
        <pc:sldMkLst>
          <pc:docMk/>
          <pc:sldMk cId="3496702457" sldId="287"/>
        </pc:sldMkLst>
        <pc:spChg chg="mod">
          <ac:chgData name="Michela Di Patti" userId="84b9b4168da44a27" providerId="Windows Live" clId="Web-{431499B4-C6FD-4A94-81F8-6574F637A16A}" dt="2020-09-16T07:25:04.609" v="186"/>
          <ac:spMkLst>
            <pc:docMk/>
            <pc:sldMk cId="3496702457" sldId="287"/>
            <ac:spMk id="2" creationId="{1F294BEA-BF94-4871-AF5D-5A06DBF874DC}"/>
          </ac:spMkLst>
        </pc:spChg>
        <pc:spChg chg="mod">
          <ac:chgData name="Michela Di Patti" userId="84b9b4168da44a27" providerId="Windows Live" clId="Web-{431499B4-C6FD-4A94-81F8-6574F637A16A}" dt="2020-09-16T07:25:04.609" v="186"/>
          <ac:spMkLst>
            <pc:docMk/>
            <pc:sldMk cId="3496702457" sldId="287"/>
            <ac:spMk id="3" creationId="{5B2473F0-D4D9-4C00-B5CF-5CC112EA81D0}"/>
          </ac:spMkLst>
        </pc:spChg>
        <pc:spChg chg="add del">
          <ac:chgData name="Michela Di Patti" userId="84b9b4168da44a27" providerId="Windows Live" clId="Web-{431499B4-C6FD-4A94-81F8-6574F637A16A}" dt="2020-09-16T07:22:17.652" v="174"/>
          <ac:spMkLst>
            <pc:docMk/>
            <pc:sldMk cId="3496702457" sldId="287"/>
            <ac:spMk id="4" creationId="{331AC4C2-6080-4932-8F39-152E2CDA4DA1}"/>
          </ac:spMkLst>
        </pc:spChg>
        <pc:spChg chg="add del">
          <ac:chgData name="Michela Di Patti" userId="84b9b4168da44a27" providerId="Windows Live" clId="Web-{431499B4-C6FD-4A94-81F8-6574F637A16A}" dt="2020-09-16T07:22:16.214" v="173"/>
          <ac:spMkLst>
            <pc:docMk/>
            <pc:sldMk cId="3496702457" sldId="287"/>
            <ac:spMk id="5" creationId="{E647F1EC-950E-4E4B-9C85-4F34EA60216D}"/>
          </ac:spMkLst>
        </pc:spChg>
        <pc:spChg chg="add del">
          <ac:chgData name="Michela Di Patti" userId="84b9b4168da44a27" providerId="Windows Live" clId="Web-{431499B4-C6FD-4A94-81F8-6574F637A16A}" dt="2020-09-16T07:22:19.886" v="175"/>
          <ac:spMkLst>
            <pc:docMk/>
            <pc:sldMk cId="3496702457" sldId="287"/>
            <ac:spMk id="8" creationId="{77D7B666-D5E6-48CE-B26A-FB5E5C34AF90}"/>
          </ac:spMkLst>
        </pc:spChg>
        <pc:spChg chg="add del">
          <ac:chgData name="Michela Di Patti" userId="84b9b4168da44a27" providerId="Windows Live" clId="Web-{431499B4-C6FD-4A94-81F8-6574F637A16A}" dt="2020-09-16T07:22:19.886" v="175"/>
          <ac:spMkLst>
            <pc:docMk/>
            <pc:sldMk cId="3496702457" sldId="287"/>
            <ac:spMk id="10" creationId="{F6EE670A-A41A-44AD-BC1C-2090365EB5B3}"/>
          </ac:spMkLst>
        </pc:spChg>
        <pc:spChg chg="add del">
          <ac:chgData name="Michela Di Patti" userId="84b9b4168da44a27" providerId="Windows Live" clId="Web-{431499B4-C6FD-4A94-81F8-6574F637A16A}" dt="2020-09-16T07:25:04.609" v="186"/>
          <ac:spMkLst>
            <pc:docMk/>
            <pc:sldMk cId="3496702457" sldId="287"/>
            <ac:spMk id="12" creationId="{6109556B-EAE9-4435-B409-0519F2CBDB14}"/>
          </ac:spMkLst>
        </pc:spChg>
        <pc:picChg chg="add del mod ord">
          <ac:chgData name="Michela Di Patti" userId="84b9b4168da44a27" providerId="Windows Live" clId="Web-{431499B4-C6FD-4A94-81F8-6574F637A16A}" dt="2020-09-16T07:41:38.006" v="238"/>
          <ac:picMkLst>
            <pc:docMk/>
            <pc:sldMk cId="3496702457" sldId="287"/>
            <ac:picMk id="6" creationId="{E5E2DC06-C043-49CB-93A8-73203261F947}"/>
          </ac:picMkLst>
        </pc:picChg>
        <pc:picChg chg="add del mod">
          <ac:chgData name="Michela Di Patti" userId="84b9b4168da44a27" providerId="Windows Live" clId="Web-{431499B4-C6FD-4A94-81F8-6574F637A16A}" dt="2020-09-16T07:41:36.303" v="237"/>
          <ac:picMkLst>
            <pc:docMk/>
            <pc:sldMk cId="3496702457" sldId="287"/>
            <ac:picMk id="7" creationId="{23732C25-B9CA-4957-8F51-CD0923483422}"/>
          </ac:picMkLst>
        </pc:picChg>
        <pc:picChg chg="add mod">
          <ac:chgData name="Michela Di Patti" userId="84b9b4168da44a27" providerId="Windows Live" clId="Web-{431499B4-C6FD-4A94-81F8-6574F637A16A}" dt="2020-09-16T08:24:38.693" v="493" actId="1076"/>
          <ac:picMkLst>
            <pc:docMk/>
            <pc:sldMk cId="3496702457" sldId="287"/>
            <ac:picMk id="9" creationId="{A371B7F2-81D6-4060-8215-0B6B98DD207D}"/>
          </ac:picMkLst>
        </pc:picChg>
        <pc:picChg chg="add mod">
          <ac:chgData name="Michela Di Patti" userId="84b9b4168da44a27" providerId="Windows Live" clId="Web-{431499B4-C6FD-4A94-81F8-6574F637A16A}" dt="2020-09-16T08:24:41.193" v="494" actId="1076"/>
          <ac:picMkLst>
            <pc:docMk/>
            <pc:sldMk cId="3496702457" sldId="287"/>
            <ac:picMk id="11" creationId="{858E6F3D-2D21-4C28-93AA-14930CB9716D}"/>
          </ac:picMkLst>
        </pc:picChg>
        <pc:cxnChg chg="add del">
          <ac:chgData name="Michela Di Patti" userId="84b9b4168da44a27" providerId="Windows Live" clId="Web-{431499B4-C6FD-4A94-81F8-6574F637A16A}" dt="2020-09-16T07:25:04.609" v="186"/>
          <ac:cxnSpMkLst>
            <pc:docMk/>
            <pc:sldMk cId="3496702457" sldId="287"/>
            <ac:cxnSpMk id="14" creationId="{5814CCBE-423E-41B2-A9F3-82679F490EF4}"/>
          </ac:cxnSpMkLst>
        </pc:cxnChg>
      </pc:sldChg>
      <pc:sldChg chg="addSp modSp mod setBg">
        <pc:chgData name="Michela Di Patti" userId="84b9b4168da44a27" providerId="Windows Live" clId="Web-{431499B4-C6FD-4A94-81F8-6574F637A16A}" dt="2020-09-16T08:30:26.373" v="498" actId="1076"/>
        <pc:sldMkLst>
          <pc:docMk/>
          <pc:sldMk cId="281976917" sldId="288"/>
        </pc:sldMkLst>
        <pc:spChg chg="mod">
          <ac:chgData name="Michela Di Patti" userId="84b9b4168da44a27" providerId="Windows Live" clId="Web-{431499B4-C6FD-4A94-81F8-6574F637A16A}" dt="2020-09-16T08:30:15.044" v="495"/>
          <ac:spMkLst>
            <pc:docMk/>
            <pc:sldMk cId="281976917" sldId="288"/>
            <ac:spMk id="2" creationId="{6377566E-DEEB-413C-A618-0314A82E5ACF}"/>
          </ac:spMkLst>
        </pc:spChg>
        <pc:spChg chg="mod">
          <ac:chgData name="Michela Di Patti" userId="84b9b4168da44a27" providerId="Windows Live" clId="Web-{431499B4-C6FD-4A94-81F8-6574F637A16A}" dt="2020-09-16T08:30:15.044" v="495"/>
          <ac:spMkLst>
            <pc:docMk/>
            <pc:sldMk cId="281976917" sldId="288"/>
            <ac:spMk id="3" creationId="{69955088-B2B5-48D8-A1A5-4E3168951841}"/>
          </ac:spMkLst>
        </pc:spChg>
        <pc:picChg chg="add mod">
          <ac:chgData name="Michela Di Patti" userId="84b9b4168da44a27" providerId="Windows Live" clId="Web-{431499B4-C6FD-4A94-81F8-6574F637A16A}" dt="2020-09-16T08:30:23.263" v="497" actId="1076"/>
          <ac:picMkLst>
            <pc:docMk/>
            <pc:sldMk cId="281976917" sldId="288"/>
            <ac:picMk id="4" creationId="{7E85B1C9-78BC-4B10-8D7C-B7CBB28AAEDD}"/>
          </ac:picMkLst>
        </pc:picChg>
        <pc:picChg chg="add mod">
          <ac:chgData name="Michela Di Patti" userId="84b9b4168da44a27" providerId="Windows Live" clId="Web-{431499B4-C6FD-4A94-81F8-6574F637A16A}" dt="2020-09-16T08:30:26.373" v="498" actId="1076"/>
          <ac:picMkLst>
            <pc:docMk/>
            <pc:sldMk cId="281976917" sldId="288"/>
            <ac:picMk id="5" creationId="{70427EE2-4FB5-4A93-9F37-063014E9AC0A}"/>
          </ac:picMkLst>
        </pc:picChg>
      </pc:sldChg>
      <pc:sldChg chg="addSp delSp modSp mod setBg">
        <pc:chgData name="Michela Di Patti" userId="84b9b4168da44a27" providerId="Windows Live" clId="Web-{431499B4-C6FD-4A94-81F8-6574F637A16A}" dt="2020-09-16T08:32:15.110" v="527" actId="14100"/>
        <pc:sldMkLst>
          <pc:docMk/>
          <pc:sldMk cId="2597999078" sldId="289"/>
        </pc:sldMkLst>
        <pc:spChg chg="mod">
          <ac:chgData name="Michela Di Patti" userId="84b9b4168da44a27" providerId="Windows Live" clId="Web-{431499B4-C6FD-4A94-81F8-6574F637A16A}" dt="2020-09-16T08:31:16.686" v="515"/>
          <ac:spMkLst>
            <pc:docMk/>
            <pc:sldMk cId="2597999078" sldId="289"/>
            <ac:spMk id="2" creationId="{1C6A7C9E-5553-489D-A585-5A6D45CDC01F}"/>
          </ac:spMkLst>
        </pc:spChg>
        <pc:spChg chg="mod">
          <ac:chgData name="Michela Di Patti" userId="84b9b4168da44a27" providerId="Windows Live" clId="Web-{431499B4-C6FD-4A94-81F8-6574F637A16A}" dt="2020-09-16T08:32:15.110" v="527" actId="14100"/>
          <ac:spMkLst>
            <pc:docMk/>
            <pc:sldMk cId="2597999078" sldId="289"/>
            <ac:spMk id="3" creationId="{81A2F147-2FB5-412F-B64C-D09E00C00B09}"/>
          </ac:spMkLst>
        </pc:spChg>
        <pc:spChg chg="del mod">
          <ac:chgData name="Michela Di Patti" userId="84b9b4168da44a27" providerId="Windows Live" clId="Web-{431499B4-C6FD-4A94-81F8-6574F637A16A}" dt="2020-09-16T08:31:04.155" v="511"/>
          <ac:spMkLst>
            <pc:docMk/>
            <pc:sldMk cId="2597999078" sldId="289"/>
            <ac:spMk id="4" creationId="{4EA0A014-6EC6-4CFB-A23D-C44B015DE6A1}"/>
          </ac:spMkLst>
        </pc:spChg>
        <pc:spChg chg="add del mod">
          <ac:chgData name="Michela Di Patti" userId="84b9b4168da44a27" providerId="Windows Live" clId="Web-{431499B4-C6FD-4A94-81F8-6574F637A16A}" dt="2020-09-16T08:31:10.608" v="512"/>
          <ac:spMkLst>
            <pc:docMk/>
            <pc:sldMk cId="2597999078" sldId="289"/>
            <ac:spMk id="8" creationId="{FAD9190E-8C76-4639-85C3-C563CF45D307}"/>
          </ac:spMkLst>
        </pc:spChg>
        <pc:picChg chg="add mod ord">
          <ac:chgData name="Michela Di Patti" userId="84b9b4168da44a27" providerId="Windows Live" clId="Web-{431499B4-C6FD-4A94-81F8-6574F637A16A}" dt="2020-09-16T08:31:25.921" v="517" actId="1076"/>
          <ac:picMkLst>
            <pc:docMk/>
            <pc:sldMk cId="2597999078" sldId="289"/>
            <ac:picMk id="5" creationId="{956744D1-5008-4531-A992-805672C1AA37}"/>
          </ac:picMkLst>
        </pc:picChg>
        <pc:picChg chg="add mod">
          <ac:chgData name="Michela Di Patti" userId="84b9b4168da44a27" providerId="Windows Live" clId="Web-{431499B4-C6FD-4A94-81F8-6574F637A16A}" dt="2020-09-16T08:31:37.312" v="520" actId="14100"/>
          <ac:picMkLst>
            <pc:docMk/>
            <pc:sldMk cId="2597999078" sldId="289"/>
            <ac:picMk id="6" creationId="{99601354-4311-4F89-8B91-7616D7B2AD78}"/>
          </ac:picMkLst>
        </pc:picChg>
        <pc:cxnChg chg="add">
          <ac:chgData name="Michela Di Patti" userId="84b9b4168da44a27" providerId="Windows Live" clId="Web-{431499B4-C6FD-4A94-81F8-6574F637A16A}" dt="2020-09-16T08:31:16.686" v="515"/>
          <ac:cxnSpMkLst>
            <pc:docMk/>
            <pc:sldMk cId="2597999078" sldId="289"/>
            <ac:cxnSpMk id="11" creationId="{FA32BB39-F62E-43E2-BD90-29FA555154B1}"/>
          </ac:cxnSpMkLst>
        </pc:cxnChg>
      </pc:sldChg>
      <pc:sldChg chg="addSp delSp modSp mod setClrOvrMap">
        <pc:chgData name="Michela Di Patti" userId="84b9b4168da44a27" providerId="Windows Live" clId="Web-{431499B4-C6FD-4A94-81F8-6574F637A16A}" dt="2020-09-16T08:33:42.158" v="536"/>
        <pc:sldMkLst>
          <pc:docMk/>
          <pc:sldMk cId="2030706969" sldId="290"/>
        </pc:sldMkLst>
        <pc:spChg chg="mod">
          <ac:chgData name="Michela Di Patti" userId="84b9b4168da44a27" providerId="Windows Live" clId="Web-{431499B4-C6FD-4A94-81F8-6574F637A16A}" dt="2020-09-16T08:33:42.158" v="536"/>
          <ac:spMkLst>
            <pc:docMk/>
            <pc:sldMk cId="2030706969" sldId="290"/>
            <ac:spMk id="2" creationId="{F402D4D1-FDAB-474A-9B7E-0D61A65368AE}"/>
          </ac:spMkLst>
        </pc:spChg>
        <pc:spChg chg="mod ord">
          <ac:chgData name="Michela Di Patti" userId="84b9b4168da44a27" providerId="Windows Live" clId="Web-{431499B4-C6FD-4A94-81F8-6574F637A16A}" dt="2020-09-16T08:33:42.158" v="536"/>
          <ac:spMkLst>
            <pc:docMk/>
            <pc:sldMk cId="2030706969" sldId="290"/>
            <ac:spMk id="3" creationId="{86160546-A2A8-4F52-87CE-B2E3C5CC753F}"/>
          </ac:spMkLst>
        </pc:spChg>
        <pc:spChg chg="add del mod">
          <ac:chgData name="Michela Di Patti" userId="84b9b4168da44a27" providerId="Windows Live" clId="Web-{431499B4-C6FD-4A94-81F8-6574F637A16A}" dt="2020-09-16T08:32:46.829" v="530"/>
          <ac:spMkLst>
            <pc:docMk/>
            <pc:sldMk cId="2030706969" sldId="290"/>
            <ac:spMk id="7" creationId="{E3FBA23A-3795-4183-B5A8-01DDCE9A97CF}"/>
          </ac:spMkLst>
        </pc:spChg>
        <pc:spChg chg="del">
          <ac:chgData name="Michela Di Patti" userId="84b9b4168da44a27" providerId="Windows Live" clId="Web-{431499B4-C6FD-4A94-81F8-6574F637A16A}" dt="2020-09-16T08:32:40.219" v="528"/>
          <ac:spMkLst>
            <pc:docMk/>
            <pc:sldMk cId="2030706969" sldId="290"/>
            <ac:spMk id="12" creationId="{B32DC26D-8B9B-4CC1-B3CC-D3EA0FB162CD}"/>
          </ac:spMkLst>
        </pc:spChg>
        <pc:spChg chg="add del">
          <ac:chgData name="Michela Di Patti" userId="84b9b4168da44a27" providerId="Windows Live" clId="Web-{431499B4-C6FD-4A94-81F8-6574F637A16A}" dt="2020-09-16T08:32:50.079" v="531"/>
          <ac:spMkLst>
            <pc:docMk/>
            <pc:sldMk cId="2030706969" sldId="290"/>
            <ac:spMk id="23" creationId="{FBAAC1D1-BFDB-4AEB-9243-D64133AE0771}"/>
          </ac:spMkLst>
        </pc:spChg>
        <pc:picChg chg="add mod ord">
          <ac:chgData name="Michela Di Patti" userId="84b9b4168da44a27" providerId="Windows Live" clId="Web-{431499B4-C6FD-4A94-81F8-6574F637A16A}" dt="2020-09-16T08:33:42.158" v="536"/>
          <ac:picMkLst>
            <pc:docMk/>
            <pc:sldMk cId="2030706969" sldId="290"/>
            <ac:picMk id="4" creationId="{00D82FAC-7EC7-457F-B3AC-843BA2364BA9}"/>
          </ac:picMkLst>
        </pc:picChg>
        <pc:picChg chg="del mod ord">
          <ac:chgData name="Michela Di Patti" userId="84b9b4168da44a27" providerId="Windows Live" clId="Web-{431499B4-C6FD-4A94-81F8-6574F637A16A}" dt="2020-09-16T08:32:42.688" v="529"/>
          <ac:picMkLst>
            <pc:docMk/>
            <pc:sldMk cId="2030706969" sldId="290"/>
            <ac:picMk id="5" creationId="{318F2D2A-1889-41CC-B72A-21A133032D7B}"/>
          </ac:picMkLst>
        </pc:picChg>
        <pc:cxnChg chg="del">
          <ac:chgData name="Michela Di Patti" userId="84b9b4168da44a27" providerId="Windows Live" clId="Web-{431499B4-C6FD-4A94-81F8-6574F637A16A}" dt="2020-09-16T08:32:40.219" v="528"/>
          <ac:cxnSpMkLst>
            <pc:docMk/>
            <pc:sldMk cId="2030706969" sldId="290"/>
            <ac:cxnSpMk id="10" creationId="{15F1CC53-719A-4763-BF30-5E25A63CEF3C}"/>
          </ac:cxnSpMkLst>
        </pc:cxnChg>
        <pc:cxnChg chg="del">
          <ac:chgData name="Michela Di Patti" userId="84b9b4168da44a27" providerId="Windows Live" clId="Web-{431499B4-C6FD-4A94-81F8-6574F637A16A}" dt="2020-09-16T08:32:40.219" v="528"/>
          <ac:cxnSpMkLst>
            <pc:docMk/>
            <pc:sldMk cId="2030706969" sldId="290"/>
            <ac:cxnSpMk id="14" creationId="{FBB7ADC3-53A0-44F2-914A-78CADAF33411}"/>
          </ac:cxnSpMkLst>
        </pc:cxnChg>
        <pc:cxnChg chg="add del">
          <ac:chgData name="Michela Di Patti" userId="84b9b4168da44a27" providerId="Windows Live" clId="Web-{431499B4-C6FD-4A94-81F8-6574F637A16A}" dt="2020-09-16T08:32:50.079" v="531"/>
          <ac:cxnSpMkLst>
            <pc:docMk/>
            <pc:sldMk cId="2030706969" sldId="290"/>
            <ac:cxnSpMk id="19" creationId="{C30962D2-9C5F-4C2F-9D75-5047CCE94C87}"/>
          </ac:cxnSpMkLst>
        </pc:cxnChg>
        <pc:cxnChg chg="add del">
          <ac:chgData name="Michela Di Patti" userId="84b9b4168da44a27" providerId="Windows Live" clId="Web-{431499B4-C6FD-4A94-81F8-6574F637A16A}" dt="2020-09-16T08:32:50.079" v="531"/>
          <ac:cxnSpMkLst>
            <pc:docMk/>
            <pc:sldMk cId="2030706969" sldId="290"/>
            <ac:cxnSpMk id="21" creationId="{9F37CA5D-275A-4B8C-8438-F1773C736E52}"/>
          </ac:cxnSpMkLst>
        </pc:cxnChg>
        <pc:cxnChg chg="add del">
          <ac:chgData name="Michela Di Patti" userId="84b9b4168da44a27" providerId="Windows Live" clId="Web-{431499B4-C6FD-4A94-81F8-6574F637A16A}" dt="2020-09-16T08:33:13.017" v="535"/>
          <ac:cxnSpMkLst>
            <pc:docMk/>
            <pc:sldMk cId="2030706969" sldId="290"/>
            <ac:cxnSpMk id="28" creationId="{9200C8B5-FB5A-4F8B-A9BD-693C051418A3}"/>
          </ac:cxnSpMkLst>
        </pc:cxnChg>
        <pc:cxnChg chg="add del">
          <ac:chgData name="Michela Di Patti" userId="84b9b4168da44a27" providerId="Windows Live" clId="Web-{431499B4-C6FD-4A94-81F8-6574F637A16A}" dt="2020-09-16T08:33:42.158" v="536"/>
          <ac:cxnSpMkLst>
            <pc:docMk/>
            <pc:sldMk cId="2030706969" sldId="290"/>
            <ac:cxnSpMk id="33" creationId="{15F1CC53-719A-4763-BF30-5E25A63CEF3C}"/>
          </ac:cxnSpMkLst>
        </pc:cxnChg>
        <pc:cxnChg chg="add">
          <ac:chgData name="Michela Di Patti" userId="84b9b4168da44a27" providerId="Windows Live" clId="Web-{431499B4-C6FD-4A94-81F8-6574F637A16A}" dt="2020-09-16T08:33:42.158" v="536"/>
          <ac:cxnSpMkLst>
            <pc:docMk/>
            <pc:sldMk cId="2030706969" sldId="290"/>
            <ac:cxnSpMk id="38" creationId="{15F1CC53-719A-4763-BF30-5E25A63CEF3C}"/>
          </ac:cxnSpMkLst>
        </pc:cxnChg>
      </pc:sldChg>
      <pc:sldChg chg="addSp modSp mod setBg">
        <pc:chgData name="Michela Di Patti" userId="84b9b4168da44a27" providerId="Windows Live" clId="Web-{431499B4-C6FD-4A94-81F8-6574F637A16A}" dt="2020-09-16T08:34:36.675" v="544" actId="1076"/>
        <pc:sldMkLst>
          <pc:docMk/>
          <pc:sldMk cId="269274037" sldId="291"/>
        </pc:sldMkLst>
        <pc:spChg chg="mod">
          <ac:chgData name="Michela Di Patti" userId="84b9b4168da44a27" providerId="Windows Live" clId="Web-{431499B4-C6FD-4A94-81F8-6574F637A16A}" dt="2020-09-16T08:34:13.237" v="537"/>
          <ac:spMkLst>
            <pc:docMk/>
            <pc:sldMk cId="269274037" sldId="291"/>
            <ac:spMk id="2" creationId="{D0EE07C1-A1C3-482E-86DB-A60D0B3F5543}"/>
          </ac:spMkLst>
        </pc:spChg>
        <pc:spChg chg="mod">
          <ac:chgData name="Michela Di Patti" userId="84b9b4168da44a27" providerId="Windows Live" clId="Web-{431499B4-C6FD-4A94-81F8-6574F637A16A}" dt="2020-09-16T08:34:13.237" v="537"/>
          <ac:spMkLst>
            <pc:docMk/>
            <pc:sldMk cId="269274037" sldId="291"/>
            <ac:spMk id="3" creationId="{A45F61B5-AC55-4DC2-9B37-F374B069802F}"/>
          </ac:spMkLst>
        </pc:spChg>
        <pc:picChg chg="add mod">
          <ac:chgData name="Michela Di Patti" userId="84b9b4168da44a27" providerId="Windows Live" clId="Web-{431499B4-C6FD-4A94-81F8-6574F637A16A}" dt="2020-09-16T08:34:33.956" v="543" actId="1076"/>
          <ac:picMkLst>
            <pc:docMk/>
            <pc:sldMk cId="269274037" sldId="291"/>
            <ac:picMk id="4" creationId="{2CB91F56-65CE-48F6-A8E4-60290C33D93B}"/>
          </ac:picMkLst>
        </pc:picChg>
        <pc:picChg chg="add mod ord">
          <ac:chgData name="Michela Di Patti" userId="84b9b4168da44a27" providerId="Windows Live" clId="Web-{431499B4-C6FD-4A94-81F8-6574F637A16A}" dt="2020-09-16T08:34:17.097" v="538" actId="1076"/>
          <ac:picMkLst>
            <pc:docMk/>
            <pc:sldMk cId="269274037" sldId="291"/>
            <ac:picMk id="5" creationId="{886B9FD8-1EA1-4A6D-BE6C-AD2A58463BAF}"/>
          </ac:picMkLst>
        </pc:picChg>
        <pc:picChg chg="add mod">
          <ac:chgData name="Michela Di Patti" userId="84b9b4168da44a27" providerId="Windows Live" clId="Web-{431499B4-C6FD-4A94-81F8-6574F637A16A}" dt="2020-09-16T08:34:36.675" v="544" actId="1076"/>
          <ac:picMkLst>
            <pc:docMk/>
            <pc:sldMk cId="269274037" sldId="291"/>
            <ac:picMk id="6" creationId="{70497F9D-C4A5-4C76-86CB-AE49A42F4D90}"/>
          </ac:picMkLst>
        </pc:picChg>
      </pc:sldChg>
      <pc:sldChg chg="addSp delSp modSp mod setClrOvrMap">
        <pc:chgData name="Michela Di Patti" userId="84b9b4168da44a27" providerId="Windows Live" clId="Web-{431499B4-C6FD-4A94-81F8-6574F637A16A}" dt="2020-09-16T08:52:55.466" v="621" actId="1076"/>
        <pc:sldMkLst>
          <pc:docMk/>
          <pc:sldMk cId="3996776405" sldId="292"/>
        </pc:sldMkLst>
        <pc:spChg chg="mod">
          <ac:chgData name="Michela Di Patti" userId="84b9b4168da44a27" providerId="Windows Live" clId="Web-{431499B4-C6FD-4A94-81F8-6574F637A16A}" dt="2020-09-16T08:34:59.582" v="548"/>
          <ac:spMkLst>
            <pc:docMk/>
            <pc:sldMk cId="3996776405" sldId="292"/>
            <ac:spMk id="2" creationId="{8FF30DA4-F887-466B-8097-0F41D0E6085B}"/>
          </ac:spMkLst>
        </pc:spChg>
        <pc:spChg chg="mod ord">
          <ac:chgData name="Michela Di Patti" userId="84b9b4168da44a27" providerId="Windows Live" clId="Web-{431499B4-C6FD-4A94-81F8-6574F637A16A}" dt="2020-09-16T08:34:59.582" v="548"/>
          <ac:spMkLst>
            <pc:docMk/>
            <pc:sldMk cId="3996776405" sldId="292"/>
            <ac:spMk id="3" creationId="{8F0499FA-4BA1-4B10-AC54-F5A5140B5657}"/>
          </ac:spMkLst>
        </pc:spChg>
        <pc:spChg chg="add del mod">
          <ac:chgData name="Michela Di Patti" userId="84b9b4168da44a27" providerId="Windows Live" clId="Web-{431499B4-C6FD-4A94-81F8-6574F637A16A}" dt="2020-09-16T08:34:55.160" v="547"/>
          <ac:spMkLst>
            <pc:docMk/>
            <pc:sldMk cId="3996776405" sldId="292"/>
            <ac:spMk id="7" creationId="{821B54FE-1517-47F1-A167-7024EAC5CFB0}"/>
          </ac:spMkLst>
        </pc:spChg>
        <pc:spChg chg="add del">
          <ac:chgData name="Michela Di Patti" userId="84b9b4168da44a27" providerId="Windows Live" clId="Web-{431499B4-C6FD-4A94-81F8-6574F637A16A}" dt="2020-09-16T08:52:28.825" v="616"/>
          <ac:spMkLst>
            <pc:docMk/>
            <pc:sldMk cId="3996776405" sldId="292"/>
            <ac:spMk id="9" creationId="{7CB3BF45-F7CC-4234-AC6E-ADA894A89311}"/>
          </ac:spMkLst>
        </pc:spChg>
        <pc:spChg chg="del">
          <ac:chgData name="Michela Di Patti" userId="84b9b4168da44a27" providerId="Windows Live" clId="Web-{431499B4-C6FD-4A94-81F8-6574F637A16A}" dt="2020-09-16T08:34:48.660" v="545"/>
          <ac:spMkLst>
            <pc:docMk/>
            <pc:sldMk cId="3996776405" sldId="292"/>
            <ac:spMk id="12" creationId="{B32DC26D-8B9B-4CC1-B3CC-D3EA0FB162CD}"/>
          </ac:spMkLst>
        </pc:spChg>
        <pc:spChg chg="add del">
          <ac:chgData name="Michela Di Patti" userId="84b9b4168da44a27" providerId="Windows Live" clId="Web-{431499B4-C6FD-4A94-81F8-6574F637A16A}" dt="2020-09-16T08:34:59.582" v="548"/>
          <ac:spMkLst>
            <pc:docMk/>
            <pc:sldMk cId="3996776405" sldId="292"/>
            <ac:spMk id="21" creationId="{4038CB10-1F5C-4D54-9DF7-12586DE5B007}"/>
          </ac:spMkLst>
        </pc:spChg>
        <pc:spChg chg="add del">
          <ac:chgData name="Michela Di Patti" userId="84b9b4168da44a27" providerId="Windows Live" clId="Web-{431499B4-C6FD-4A94-81F8-6574F637A16A}" dt="2020-09-16T08:34:59.582" v="548"/>
          <ac:spMkLst>
            <pc:docMk/>
            <pc:sldMk cId="3996776405" sldId="292"/>
            <ac:spMk id="23" creationId="{73ED6512-6858-4552-B699-9A97FE9A4EA2}"/>
          </ac:spMkLst>
        </pc:spChg>
        <pc:picChg chg="add del mod ord">
          <ac:chgData name="Michela Di Patti" userId="84b9b4168da44a27" providerId="Windows Live" clId="Web-{431499B4-C6FD-4A94-81F8-6574F637A16A}" dt="2020-09-16T08:52:08.403" v="612"/>
          <ac:picMkLst>
            <pc:docMk/>
            <pc:sldMk cId="3996776405" sldId="292"/>
            <ac:picMk id="4" creationId="{654A09B4-A2D7-4500-8F7E-658BD281E8CA}"/>
          </ac:picMkLst>
        </pc:picChg>
        <pc:picChg chg="del mod ord">
          <ac:chgData name="Michela Di Patti" userId="84b9b4168da44a27" providerId="Windows Live" clId="Web-{431499B4-C6FD-4A94-81F8-6574F637A16A}" dt="2020-09-16T08:34:51.473" v="546"/>
          <ac:picMkLst>
            <pc:docMk/>
            <pc:sldMk cId="3996776405" sldId="292"/>
            <ac:picMk id="5" creationId="{D005A335-B3C1-4B4D-963C-F1789EEA36C7}"/>
          </ac:picMkLst>
        </pc:picChg>
        <pc:picChg chg="add mod">
          <ac:chgData name="Michela Di Patti" userId="84b9b4168da44a27" providerId="Windows Live" clId="Web-{431499B4-C6FD-4A94-81F8-6574F637A16A}" dt="2020-09-16T08:52:55.466" v="621" actId="1076"/>
          <ac:picMkLst>
            <pc:docMk/>
            <pc:sldMk cId="3996776405" sldId="292"/>
            <ac:picMk id="8" creationId="{F364E368-0EE6-4FE2-A119-E11D097DEAD8}"/>
          </ac:picMkLst>
        </pc:picChg>
        <pc:cxnChg chg="del">
          <ac:chgData name="Michela Di Patti" userId="84b9b4168da44a27" providerId="Windows Live" clId="Web-{431499B4-C6FD-4A94-81F8-6574F637A16A}" dt="2020-09-16T08:34:48.660" v="545"/>
          <ac:cxnSpMkLst>
            <pc:docMk/>
            <pc:sldMk cId="3996776405" sldId="292"/>
            <ac:cxnSpMk id="10" creationId="{15F1CC53-719A-4763-BF30-5E25A63CEF3C}"/>
          </ac:cxnSpMkLst>
        </pc:cxnChg>
        <pc:cxnChg chg="del">
          <ac:chgData name="Michela Di Patti" userId="84b9b4168da44a27" providerId="Windows Live" clId="Web-{431499B4-C6FD-4A94-81F8-6574F637A16A}" dt="2020-09-16T08:34:48.660" v="545"/>
          <ac:cxnSpMkLst>
            <pc:docMk/>
            <pc:sldMk cId="3996776405" sldId="292"/>
            <ac:cxnSpMk id="14" creationId="{FBB7ADC3-53A0-44F2-914A-78CADAF33411}"/>
          </ac:cxnSpMkLst>
        </pc:cxnChg>
        <pc:cxnChg chg="add del">
          <ac:chgData name="Michela Di Patti" userId="84b9b4168da44a27" providerId="Windows Live" clId="Web-{431499B4-C6FD-4A94-81F8-6574F637A16A}" dt="2020-09-16T08:34:59.582" v="548"/>
          <ac:cxnSpMkLst>
            <pc:docMk/>
            <pc:sldMk cId="3996776405" sldId="292"/>
            <ac:cxnSpMk id="19" creationId="{15F1CC53-719A-4763-BF30-5E25A63CEF3C}"/>
          </ac:cxnSpMkLst>
        </pc:cxnChg>
        <pc:cxnChg chg="add">
          <ac:chgData name="Michela Di Patti" userId="84b9b4168da44a27" providerId="Windows Live" clId="Web-{431499B4-C6FD-4A94-81F8-6574F637A16A}" dt="2020-09-16T08:34:59.582" v="548"/>
          <ac:cxnSpMkLst>
            <pc:docMk/>
            <pc:sldMk cId="3996776405" sldId="292"/>
            <ac:cxnSpMk id="28" creationId="{9200C8B5-FB5A-4F8B-A9BD-693C051418A3}"/>
          </ac:cxnSpMkLst>
        </pc:cxnChg>
      </pc:sldChg>
      <pc:sldChg chg="addSp delSp modSp mod setBg">
        <pc:chgData name="Michela Di Patti" userId="84b9b4168da44a27" providerId="Windows Live" clId="Web-{431499B4-C6FD-4A94-81F8-6574F637A16A}" dt="2020-09-16T08:55:51.174" v="649" actId="14100"/>
        <pc:sldMkLst>
          <pc:docMk/>
          <pc:sldMk cId="2198914286" sldId="293"/>
        </pc:sldMkLst>
        <pc:spChg chg="mod">
          <ac:chgData name="Michela Di Patti" userId="84b9b4168da44a27" providerId="Windows Live" clId="Web-{431499B4-C6FD-4A94-81F8-6574F637A16A}" dt="2020-09-16T08:55:39.205" v="646"/>
          <ac:spMkLst>
            <pc:docMk/>
            <pc:sldMk cId="2198914286" sldId="293"/>
            <ac:spMk id="2" creationId="{0089D14E-FC6A-41D3-9D5D-1AB1DB33A7E1}"/>
          </ac:spMkLst>
        </pc:spChg>
        <pc:spChg chg="mod">
          <ac:chgData name="Michela Di Patti" userId="84b9b4168da44a27" providerId="Windows Live" clId="Web-{431499B4-C6FD-4A94-81F8-6574F637A16A}" dt="2020-09-16T08:55:39.205" v="646"/>
          <ac:spMkLst>
            <pc:docMk/>
            <pc:sldMk cId="2198914286" sldId="293"/>
            <ac:spMk id="3" creationId="{E5B99058-3F1E-4E7D-905B-320A44A58347}"/>
          </ac:spMkLst>
        </pc:spChg>
        <pc:spChg chg="del mod ord">
          <ac:chgData name="Michela Di Patti" userId="84b9b4168da44a27" providerId="Windows Live" clId="Web-{431499B4-C6FD-4A94-81F8-6574F637A16A}" dt="2020-09-16T08:55:16.860" v="643"/>
          <ac:spMkLst>
            <pc:docMk/>
            <pc:sldMk cId="2198914286" sldId="293"/>
            <ac:spMk id="4" creationId="{448A8FD1-7862-43BD-93F4-B90B7120E2AA}"/>
          </ac:spMkLst>
        </pc:spChg>
        <pc:picChg chg="add del mod">
          <ac:chgData name="Michela Di Patti" userId="84b9b4168da44a27" providerId="Windows Live" clId="Web-{431499B4-C6FD-4A94-81F8-6574F637A16A}" dt="2020-09-16T08:53:09.514" v="623"/>
          <ac:picMkLst>
            <pc:docMk/>
            <pc:sldMk cId="2198914286" sldId="293"/>
            <ac:picMk id="5" creationId="{871F2B84-E16C-4A62-AE95-1146182203F7}"/>
          </ac:picMkLst>
        </pc:picChg>
        <pc:picChg chg="add del mod">
          <ac:chgData name="Michela Di Patti" userId="84b9b4168da44a27" providerId="Windows Live" clId="Web-{431499B4-C6FD-4A94-81F8-6574F637A16A}" dt="2020-09-16T08:53:07.545" v="622"/>
          <ac:picMkLst>
            <pc:docMk/>
            <pc:sldMk cId="2198914286" sldId="293"/>
            <ac:picMk id="6" creationId="{FBE4D7C0-F7B1-40C5-890B-D5739CCCA2F9}"/>
          </ac:picMkLst>
        </pc:picChg>
        <pc:picChg chg="add mod ord">
          <ac:chgData name="Michela Di Patti" userId="84b9b4168da44a27" providerId="Windows Live" clId="Web-{431499B4-C6FD-4A94-81F8-6574F637A16A}" dt="2020-09-16T08:55:45.173" v="647" actId="1076"/>
          <ac:picMkLst>
            <pc:docMk/>
            <pc:sldMk cId="2198914286" sldId="293"/>
            <ac:picMk id="7" creationId="{CF4CC192-6003-462D-BEB3-6EAE7B1B0B53}"/>
          </ac:picMkLst>
        </pc:picChg>
        <pc:picChg chg="add mod ord">
          <ac:chgData name="Michela Di Patti" userId="84b9b4168da44a27" providerId="Windows Live" clId="Web-{431499B4-C6FD-4A94-81F8-6574F637A16A}" dt="2020-09-16T08:55:51.174" v="649" actId="14100"/>
          <ac:picMkLst>
            <pc:docMk/>
            <pc:sldMk cId="2198914286" sldId="293"/>
            <ac:picMk id="8" creationId="{CD0F99B9-F611-43E1-ADE1-C5961328D774}"/>
          </ac:picMkLst>
        </pc:picChg>
      </pc:sldChg>
      <pc:sldChg chg="addSp delSp modSp mod setClrOvrMap">
        <pc:chgData name="Michela Di Patti" userId="84b9b4168da44a27" providerId="Windows Live" clId="Web-{431499B4-C6FD-4A94-81F8-6574F637A16A}" dt="2020-09-16T08:56:20.737" v="652" actId="1076"/>
        <pc:sldMkLst>
          <pc:docMk/>
          <pc:sldMk cId="125359992" sldId="295"/>
        </pc:sldMkLst>
        <pc:spChg chg="mod">
          <ac:chgData name="Michela Di Patti" userId="84b9b4168da44a27" providerId="Windows Live" clId="Web-{431499B4-C6FD-4A94-81F8-6574F637A16A}" dt="2020-09-16T08:42:29.249" v="573"/>
          <ac:spMkLst>
            <pc:docMk/>
            <pc:sldMk cId="125359992" sldId="295"/>
            <ac:spMk id="2" creationId="{814D191E-FC37-42F0-92BC-D3160CEA26D2}"/>
          </ac:spMkLst>
        </pc:spChg>
        <pc:spChg chg="mod">
          <ac:chgData name="Michela Di Patti" userId="84b9b4168da44a27" providerId="Windows Live" clId="Web-{431499B4-C6FD-4A94-81F8-6574F637A16A}" dt="2020-09-16T08:56:16.080" v="651" actId="14100"/>
          <ac:spMkLst>
            <pc:docMk/>
            <pc:sldMk cId="125359992" sldId="295"/>
            <ac:spMk id="3" creationId="{DD52EE98-FC22-4581-BEF9-1DDBD2E72EBF}"/>
          </ac:spMkLst>
        </pc:spChg>
        <pc:spChg chg="add del mod">
          <ac:chgData name="Michela Di Patti" userId="84b9b4168da44a27" providerId="Windows Live" clId="Web-{431499B4-C6FD-4A94-81F8-6574F637A16A}" dt="2020-09-16T08:42:16.873" v="570"/>
          <ac:spMkLst>
            <pc:docMk/>
            <pc:sldMk cId="125359992" sldId="295"/>
            <ac:spMk id="7" creationId="{B63CC877-48CD-4E47-983D-AFEAACD0019F}"/>
          </ac:spMkLst>
        </pc:spChg>
        <pc:spChg chg="add del">
          <ac:chgData name="Michela Di Patti" userId="84b9b4168da44a27" providerId="Windows Live" clId="Web-{431499B4-C6FD-4A94-81F8-6574F637A16A}" dt="2020-09-16T08:42:29.249" v="573"/>
          <ac:spMkLst>
            <pc:docMk/>
            <pc:sldMk cId="125359992" sldId="295"/>
            <ac:spMk id="12" creationId="{B32DC26D-8B9B-4CC1-B3CC-D3EA0FB162CD}"/>
          </ac:spMkLst>
        </pc:spChg>
        <pc:picChg chg="add mod">
          <ac:chgData name="Michela Di Patti" userId="84b9b4168da44a27" providerId="Windows Live" clId="Web-{431499B4-C6FD-4A94-81F8-6574F637A16A}" dt="2020-09-16T08:56:20.737" v="652" actId="1076"/>
          <ac:picMkLst>
            <pc:docMk/>
            <pc:sldMk cId="125359992" sldId="295"/>
            <ac:picMk id="4" creationId="{15D5CA67-B10D-4FEB-8C97-52911CC0EACE}"/>
          </ac:picMkLst>
        </pc:picChg>
        <pc:picChg chg="del">
          <ac:chgData name="Michela Di Patti" userId="84b9b4168da44a27" providerId="Windows Live" clId="Web-{431499B4-C6FD-4A94-81F8-6574F637A16A}" dt="2020-09-16T08:42:13.483" v="569"/>
          <ac:picMkLst>
            <pc:docMk/>
            <pc:sldMk cId="125359992" sldId="295"/>
            <ac:picMk id="5" creationId="{31689495-75D7-43C5-A95E-DA98B689EBC0}"/>
          </ac:picMkLst>
        </pc:picChg>
        <pc:cxnChg chg="add del">
          <ac:chgData name="Michela Di Patti" userId="84b9b4168da44a27" providerId="Windows Live" clId="Web-{431499B4-C6FD-4A94-81F8-6574F637A16A}" dt="2020-09-16T08:42:29.249" v="573"/>
          <ac:cxnSpMkLst>
            <pc:docMk/>
            <pc:sldMk cId="125359992" sldId="295"/>
            <ac:cxnSpMk id="10" creationId="{15F1CC53-719A-4763-BF30-5E25A63CEF3C}"/>
          </ac:cxnSpMkLst>
        </pc:cxnChg>
        <pc:cxnChg chg="add del">
          <ac:chgData name="Michela Di Patti" userId="84b9b4168da44a27" providerId="Windows Live" clId="Web-{431499B4-C6FD-4A94-81F8-6574F637A16A}" dt="2020-09-16T08:42:29.249" v="573"/>
          <ac:cxnSpMkLst>
            <pc:docMk/>
            <pc:sldMk cId="125359992" sldId="295"/>
            <ac:cxnSpMk id="14" creationId="{FBB7ADC3-53A0-44F2-914A-78CADAF33411}"/>
          </ac:cxnSpMkLst>
        </pc:cxnChg>
        <pc:cxnChg chg="add">
          <ac:chgData name="Michela Di Patti" userId="84b9b4168da44a27" providerId="Windows Live" clId="Web-{431499B4-C6FD-4A94-81F8-6574F637A16A}" dt="2020-09-16T08:42:29.249" v="573"/>
          <ac:cxnSpMkLst>
            <pc:docMk/>
            <pc:sldMk cId="125359992" sldId="295"/>
            <ac:cxnSpMk id="16" creationId="{9200C8B5-FB5A-4F8B-A9BD-693C051418A3}"/>
          </ac:cxnSpMkLst>
        </pc:cxnChg>
        <pc:cxnChg chg="add del">
          <ac:chgData name="Michela Di Patti" userId="84b9b4168da44a27" providerId="Windows Live" clId="Web-{431499B4-C6FD-4A94-81F8-6574F637A16A}" dt="2020-09-16T08:42:29.249" v="572"/>
          <ac:cxnSpMkLst>
            <pc:docMk/>
            <pc:sldMk cId="125359992" sldId="295"/>
            <ac:cxnSpMk id="19" creationId="{15F1CC53-719A-4763-BF30-5E25A63CEF3C}"/>
          </ac:cxnSpMkLst>
        </pc:cxnChg>
      </pc:sldChg>
      <pc:sldChg chg="addSp delSp modSp mod setClrOvrMap">
        <pc:chgData name="Michela Di Patti" userId="84b9b4168da44a27" providerId="Windows Live" clId="Web-{431499B4-C6FD-4A94-81F8-6574F637A16A}" dt="2020-09-16T08:45:24.987" v="589"/>
        <pc:sldMkLst>
          <pc:docMk/>
          <pc:sldMk cId="4044565487" sldId="296"/>
        </pc:sldMkLst>
        <pc:spChg chg="mod ord">
          <ac:chgData name="Michela Di Patti" userId="84b9b4168da44a27" providerId="Windows Live" clId="Web-{431499B4-C6FD-4A94-81F8-6574F637A16A}" dt="2020-09-16T08:45:24.987" v="589"/>
          <ac:spMkLst>
            <pc:docMk/>
            <pc:sldMk cId="4044565487" sldId="296"/>
            <ac:spMk id="2" creationId="{832443A5-3CB7-4735-8BE8-CE2007914CE0}"/>
          </ac:spMkLst>
        </pc:spChg>
        <pc:spChg chg="add del mod">
          <ac:chgData name="Michela Di Patti" userId="84b9b4168da44a27" providerId="Windows Live" clId="Web-{431499B4-C6FD-4A94-81F8-6574F637A16A}" dt="2020-09-16T08:43:00.406" v="579"/>
          <ac:spMkLst>
            <pc:docMk/>
            <pc:sldMk cId="4044565487" sldId="296"/>
            <ac:spMk id="3" creationId="{C0FB8F2F-7959-44DD-A4EE-DAE634A7B6BD}"/>
          </ac:spMkLst>
        </pc:spChg>
        <pc:spChg chg="del">
          <ac:chgData name="Michela Di Patti" userId="84b9b4168da44a27" providerId="Windows Live" clId="Web-{431499B4-C6FD-4A94-81F8-6574F637A16A}" dt="2020-09-16T08:36:17.115" v="554"/>
          <ac:spMkLst>
            <pc:docMk/>
            <pc:sldMk cId="4044565487" sldId="296"/>
            <ac:spMk id="23" creationId="{8CD2B798-7994-4548-A2BE-4AEF9C1A5FAE}"/>
          </ac:spMkLst>
        </pc:spChg>
        <pc:spChg chg="del">
          <ac:chgData name="Michela Di Patti" userId="84b9b4168da44a27" providerId="Windows Live" clId="Web-{431499B4-C6FD-4A94-81F8-6574F637A16A}" dt="2020-09-16T08:36:17.115" v="554"/>
          <ac:spMkLst>
            <pc:docMk/>
            <pc:sldMk cId="4044565487" sldId="296"/>
            <ac:spMk id="25" creationId="{E6162320-3B67-42BB-AF9D-939326E6489E}"/>
          </ac:spMkLst>
        </pc:spChg>
        <pc:spChg chg="del">
          <ac:chgData name="Michela Di Patti" userId="84b9b4168da44a27" providerId="Windows Live" clId="Web-{431499B4-C6FD-4A94-81F8-6574F637A16A}" dt="2020-09-16T08:36:17.115" v="554"/>
          <ac:spMkLst>
            <pc:docMk/>
            <pc:sldMk cId="4044565487" sldId="296"/>
            <ac:spMk id="29" creationId="{2FDF0794-1B86-42B2-B8C7-F60123E638ED}"/>
          </ac:spMkLst>
        </pc:spChg>
        <pc:spChg chg="del">
          <ac:chgData name="Michela Di Patti" userId="84b9b4168da44a27" providerId="Windows Live" clId="Web-{431499B4-C6FD-4A94-81F8-6574F637A16A}" dt="2020-09-16T08:36:17.115" v="554"/>
          <ac:spMkLst>
            <pc:docMk/>
            <pc:sldMk cId="4044565487" sldId="296"/>
            <ac:spMk id="30" creationId="{EAA48FC5-3C83-4F1B-BC33-DF0B588F8317}"/>
          </ac:spMkLst>
        </pc:spChg>
        <pc:spChg chg="add del">
          <ac:chgData name="Michela Di Patti" userId="84b9b4168da44a27" providerId="Windows Live" clId="Web-{431499B4-C6FD-4A94-81F8-6574F637A16A}" dt="2020-09-16T08:45:24.987" v="589"/>
          <ac:spMkLst>
            <pc:docMk/>
            <pc:sldMk cId="4044565487" sldId="296"/>
            <ac:spMk id="36" creationId="{BE194971-2F2D-44B0-8AE6-FF2DCCEE0A96}"/>
          </ac:spMkLst>
        </pc:spChg>
        <pc:spChg chg="add del">
          <ac:chgData name="Michela Di Patti" userId="84b9b4168da44a27" providerId="Windows Live" clId="Web-{431499B4-C6FD-4A94-81F8-6574F637A16A}" dt="2020-09-16T08:45:24.987" v="589"/>
          <ac:spMkLst>
            <pc:docMk/>
            <pc:sldMk cId="4044565487" sldId="296"/>
            <ac:spMk id="38" creationId="{1FF9A61E-EB11-4C46-82E1-3E00A3B4B4D6}"/>
          </ac:spMkLst>
        </pc:spChg>
        <pc:spChg chg="add del">
          <ac:chgData name="Michela Di Patti" userId="84b9b4168da44a27" providerId="Windows Live" clId="Web-{431499B4-C6FD-4A94-81F8-6574F637A16A}" dt="2020-09-16T08:45:24.987" v="589"/>
          <ac:spMkLst>
            <pc:docMk/>
            <pc:sldMk cId="4044565487" sldId="296"/>
            <ac:spMk id="42" creationId="{4BA0C938-1486-4635-9F6C-44D521FA6A4E}"/>
          </ac:spMkLst>
        </pc:spChg>
        <pc:spChg chg="add del">
          <ac:chgData name="Michela Di Patti" userId="84b9b4168da44a27" providerId="Windows Live" clId="Web-{431499B4-C6FD-4A94-81F8-6574F637A16A}" dt="2020-09-16T08:45:24.987" v="589"/>
          <ac:spMkLst>
            <pc:docMk/>
            <pc:sldMk cId="4044565487" sldId="296"/>
            <ac:spMk id="44" creationId="{942A7ABB-6A86-4A02-A072-FA82CDCE533C}"/>
          </ac:spMkLst>
        </pc:spChg>
        <pc:spChg chg="add del">
          <ac:chgData name="Michela Di Patti" userId="84b9b4168da44a27" providerId="Windows Live" clId="Web-{431499B4-C6FD-4A94-81F8-6574F637A16A}" dt="2020-09-16T08:44:44.752" v="584"/>
          <ac:spMkLst>
            <pc:docMk/>
            <pc:sldMk cId="4044565487" sldId="296"/>
            <ac:spMk id="48" creationId="{8CD2B798-7994-4548-A2BE-4AEF9C1A5FAE}"/>
          </ac:spMkLst>
        </pc:spChg>
        <pc:spChg chg="add del">
          <ac:chgData name="Michela Di Patti" userId="84b9b4168da44a27" providerId="Windows Live" clId="Web-{431499B4-C6FD-4A94-81F8-6574F637A16A}" dt="2020-09-16T08:44:44.752" v="584"/>
          <ac:spMkLst>
            <pc:docMk/>
            <pc:sldMk cId="4044565487" sldId="296"/>
            <ac:spMk id="49" creationId="{E6162320-3B67-42BB-AF9D-939326E6489E}"/>
          </ac:spMkLst>
        </pc:spChg>
        <pc:spChg chg="add del">
          <ac:chgData name="Michela Di Patti" userId="84b9b4168da44a27" providerId="Windows Live" clId="Web-{431499B4-C6FD-4A94-81F8-6574F637A16A}" dt="2020-09-16T08:44:39.361" v="582"/>
          <ac:spMkLst>
            <pc:docMk/>
            <pc:sldMk cId="4044565487" sldId="296"/>
            <ac:spMk id="51" creationId="{8CD2B798-7994-4548-A2BE-4AEF9C1A5FAE}"/>
          </ac:spMkLst>
        </pc:spChg>
        <pc:spChg chg="add del">
          <ac:chgData name="Michela Di Patti" userId="84b9b4168da44a27" providerId="Windows Live" clId="Web-{431499B4-C6FD-4A94-81F8-6574F637A16A}" dt="2020-09-16T08:44:44.752" v="584"/>
          <ac:spMkLst>
            <pc:docMk/>
            <pc:sldMk cId="4044565487" sldId="296"/>
            <ac:spMk id="52" creationId="{4FE1B9C8-0443-4506-BBD6-3AF8DE46D4C7}"/>
          </ac:spMkLst>
        </pc:spChg>
        <pc:spChg chg="add del">
          <ac:chgData name="Michela Di Patti" userId="84b9b4168da44a27" providerId="Windows Live" clId="Web-{431499B4-C6FD-4A94-81F8-6574F637A16A}" dt="2020-09-16T08:44:39.361" v="582"/>
          <ac:spMkLst>
            <pc:docMk/>
            <pc:sldMk cId="4044565487" sldId="296"/>
            <ac:spMk id="53" creationId="{E6162320-3B67-42BB-AF9D-939326E6489E}"/>
          </ac:spMkLst>
        </pc:spChg>
        <pc:spChg chg="add del">
          <ac:chgData name="Michela Di Patti" userId="84b9b4168da44a27" providerId="Windows Live" clId="Web-{431499B4-C6FD-4A94-81F8-6574F637A16A}" dt="2020-09-16T08:45:16.956" v="586"/>
          <ac:spMkLst>
            <pc:docMk/>
            <pc:sldMk cId="4044565487" sldId="296"/>
            <ac:spMk id="56" creationId="{8CD2B798-7994-4548-A2BE-4AEF9C1A5FAE}"/>
          </ac:spMkLst>
        </pc:spChg>
        <pc:spChg chg="add del">
          <ac:chgData name="Michela Di Patti" userId="84b9b4168da44a27" providerId="Windows Live" clId="Web-{431499B4-C6FD-4A94-81F8-6574F637A16A}" dt="2020-09-16T08:44:39.361" v="582"/>
          <ac:spMkLst>
            <pc:docMk/>
            <pc:sldMk cId="4044565487" sldId="296"/>
            <ac:spMk id="57" creationId="{2FDF0794-1B86-42B2-B8C7-F60123E638ED}"/>
          </ac:spMkLst>
        </pc:spChg>
        <pc:spChg chg="add del">
          <ac:chgData name="Michela Di Patti" userId="84b9b4168da44a27" providerId="Windows Live" clId="Web-{431499B4-C6FD-4A94-81F8-6574F637A16A}" dt="2020-09-16T08:45:16.956" v="586"/>
          <ac:spMkLst>
            <pc:docMk/>
            <pc:sldMk cId="4044565487" sldId="296"/>
            <ac:spMk id="58" creationId="{E6162320-3B67-42BB-AF9D-939326E6489E}"/>
          </ac:spMkLst>
        </pc:spChg>
        <pc:spChg chg="add del">
          <ac:chgData name="Michela Di Patti" userId="84b9b4168da44a27" providerId="Windows Live" clId="Web-{431499B4-C6FD-4A94-81F8-6574F637A16A}" dt="2020-09-16T08:44:39.361" v="582"/>
          <ac:spMkLst>
            <pc:docMk/>
            <pc:sldMk cId="4044565487" sldId="296"/>
            <ac:spMk id="59" creationId="{C5373426-E26E-431D-959C-5DB96C0B6208}"/>
          </ac:spMkLst>
        </pc:spChg>
        <pc:spChg chg="add del">
          <ac:chgData name="Michela Di Patti" userId="84b9b4168da44a27" providerId="Windows Live" clId="Web-{431499B4-C6FD-4A94-81F8-6574F637A16A}" dt="2020-09-16T08:45:16.956" v="586"/>
          <ac:spMkLst>
            <pc:docMk/>
            <pc:sldMk cId="4044565487" sldId="296"/>
            <ac:spMk id="62" creationId="{B8D726A5-7900-41B4-8D49-49B4A2010E7C}"/>
          </ac:spMkLst>
        </pc:spChg>
        <pc:spChg chg="add del">
          <ac:chgData name="Michela Di Patti" userId="84b9b4168da44a27" providerId="Windows Live" clId="Web-{431499B4-C6FD-4A94-81F8-6574F637A16A}" dt="2020-09-16T08:45:24.940" v="588"/>
          <ac:spMkLst>
            <pc:docMk/>
            <pc:sldMk cId="4044565487" sldId="296"/>
            <ac:spMk id="64" creationId="{8CD2B798-7994-4548-A2BE-4AEF9C1A5FAE}"/>
          </ac:spMkLst>
        </pc:spChg>
        <pc:spChg chg="add del">
          <ac:chgData name="Michela Di Patti" userId="84b9b4168da44a27" providerId="Windows Live" clId="Web-{431499B4-C6FD-4A94-81F8-6574F637A16A}" dt="2020-09-16T08:45:24.940" v="588"/>
          <ac:spMkLst>
            <pc:docMk/>
            <pc:sldMk cId="4044565487" sldId="296"/>
            <ac:spMk id="65" creationId="{E6162320-3B67-42BB-AF9D-939326E6489E}"/>
          </ac:spMkLst>
        </pc:spChg>
        <pc:spChg chg="add del">
          <ac:chgData name="Michela Di Patti" userId="84b9b4168da44a27" providerId="Windows Live" clId="Web-{431499B4-C6FD-4A94-81F8-6574F637A16A}" dt="2020-09-16T08:45:24.940" v="588"/>
          <ac:spMkLst>
            <pc:docMk/>
            <pc:sldMk cId="4044565487" sldId="296"/>
            <ac:spMk id="67" creationId="{2FDF0794-1B86-42B2-B8C7-F60123E638ED}"/>
          </ac:spMkLst>
        </pc:spChg>
        <pc:spChg chg="add del">
          <ac:chgData name="Michela Di Patti" userId="84b9b4168da44a27" providerId="Windows Live" clId="Web-{431499B4-C6FD-4A94-81F8-6574F637A16A}" dt="2020-09-16T08:45:24.940" v="588"/>
          <ac:spMkLst>
            <pc:docMk/>
            <pc:sldMk cId="4044565487" sldId="296"/>
            <ac:spMk id="68" creationId="{C5373426-E26E-431D-959C-5DB96C0B6208}"/>
          </ac:spMkLst>
        </pc:spChg>
        <pc:spChg chg="add">
          <ac:chgData name="Michela Di Patti" userId="84b9b4168da44a27" providerId="Windows Live" clId="Web-{431499B4-C6FD-4A94-81F8-6574F637A16A}" dt="2020-09-16T08:45:24.987" v="589"/>
          <ac:spMkLst>
            <pc:docMk/>
            <pc:sldMk cId="4044565487" sldId="296"/>
            <ac:spMk id="70" creationId="{8CD2B798-7994-4548-A2BE-4AEF9C1A5FAE}"/>
          </ac:spMkLst>
        </pc:spChg>
        <pc:spChg chg="add">
          <ac:chgData name="Michela Di Patti" userId="84b9b4168da44a27" providerId="Windows Live" clId="Web-{431499B4-C6FD-4A94-81F8-6574F637A16A}" dt="2020-09-16T08:45:24.987" v="589"/>
          <ac:spMkLst>
            <pc:docMk/>
            <pc:sldMk cId="4044565487" sldId="296"/>
            <ac:spMk id="71" creationId="{E6162320-3B67-42BB-AF9D-939326E6489E}"/>
          </ac:spMkLst>
        </pc:spChg>
        <pc:spChg chg="add">
          <ac:chgData name="Michela Di Patti" userId="84b9b4168da44a27" providerId="Windows Live" clId="Web-{431499B4-C6FD-4A94-81F8-6574F637A16A}" dt="2020-09-16T08:45:24.987" v="589"/>
          <ac:spMkLst>
            <pc:docMk/>
            <pc:sldMk cId="4044565487" sldId="296"/>
            <ac:spMk id="73" creationId="{2FDF0794-1B86-42B2-B8C7-F60123E638ED}"/>
          </ac:spMkLst>
        </pc:spChg>
        <pc:spChg chg="add">
          <ac:chgData name="Michela Di Patti" userId="84b9b4168da44a27" providerId="Windows Live" clId="Web-{431499B4-C6FD-4A94-81F8-6574F637A16A}" dt="2020-09-16T08:45:24.987" v="589"/>
          <ac:spMkLst>
            <pc:docMk/>
            <pc:sldMk cId="4044565487" sldId="296"/>
            <ac:spMk id="74" creationId="{EAA48FC5-3C83-4F1B-BC33-DF0B588F8317}"/>
          </ac:spMkLst>
        </pc:spChg>
        <pc:picChg chg="del">
          <ac:chgData name="Michela Di Patti" userId="84b9b4168da44a27" providerId="Windows Live" clId="Web-{431499B4-C6FD-4A94-81F8-6574F637A16A}" dt="2020-09-16T08:36:12.381" v="553"/>
          <ac:picMkLst>
            <pc:docMk/>
            <pc:sldMk cId="4044565487" sldId="296"/>
            <ac:picMk id="4" creationId="{0A16C42A-7E7A-4CAE-A59F-C25F9997C1CC}"/>
          </ac:picMkLst>
        </pc:picChg>
        <pc:picChg chg="add mod">
          <ac:chgData name="Michela Di Patti" userId="84b9b4168da44a27" providerId="Windows Live" clId="Web-{431499B4-C6FD-4A94-81F8-6574F637A16A}" dt="2020-09-16T08:45:24.987" v="589"/>
          <ac:picMkLst>
            <pc:docMk/>
            <pc:sldMk cId="4044565487" sldId="296"/>
            <ac:picMk id="5" creationId="{03B10998-8F45-4AD8-A983-8B2956323928}"/>
          </ac:picMkLst>
        </pc:picChg>
        <pc:cxnChg chg="del">
          <ac:chgData name="Michela Di Patti" userId="84b9b4168da44a27" providerId="Windows Live" clId="Web-{431499B4-C6FD-4A94-81F8-6574F637A16A}" dt="2020-09-16T08:36:17.115" v="554"/>
          <ac:cxnSpMkLst>
            <pc:docMk/>
            <pc:sldMk cId="4044565487" sldId="296"/>
            <ac:cxnSpMk id="27" creationId="{6722E143-84C1-4F95-937C-78B92D2811CF}"/>
          </ac:cxnSpMkLst>
        </pc:cxnChg>
        <pc:cxnChg chg="del">
          <ac:chgData name="Michela Di Patti" userId="84b9b4168da44a27" providerId="Windows Live" clId="Web-{431499B4-C6FD-4A94-81F8-6574F637A16A}" dt="2020-09-16T08:36:17.115" v="554"/>
          <ac:cxnSpMkLst>
            <pc:docMk/>
            <pc:sldMk cId="4044565487" sldId="296"/>
            <ac:cxnSpMk id="31" creationId="{62F01714-1A39-4194-BD47-8A9960C59985}"/>
          </ac:cxnSpMkLst>
        </pc:cxnChg>
        <pc:cxnChg chg="add del">
          <ac:chgData name="Michela Di Patti" userId="84b9b4168da44a27" providerId="Windows Live" clId="Web-{431499B4-C6FD-4A94-81F8-6574F637A16A}" dt="2020-09-16T08:45:24.987" v="589"/>
          <ac:cxnSpMkLst>
            <pc:docMk/>
            <pc:sldMk cId="4044565487" sldId="296"/>
            <ac:cxnSpMk id="40" creationId="{5E564EB3-35F2-4EFF-87DC-642DC020526D}"/>
          </ac:cxnSpMkLst>
        </pc:cxnChg>
        <pc:cxnChg chg="add del">
          <ac:chgData name="Michela Di Patti" userId="84b9b4168da44a27" providerId="Windows Live" clId="Web-{431499B4-C6FD-4A94-81F8-6574F637A16A}" dt="2020-09-16T08:45:24.987" v="589"/>
          <ac:cxnSpMkLst>
            <pc:docMk/>
            <pc:sldMk cId="4044565487" sldId="296"/>
            <ac:cxnSpMk id="46" creationId="{B6916720-6D22-4D4B-BC19-23008C7DD487}"/>
          </ac:cxnSpMkLst>
        </pc:cxnChg>
        <pc:cxnChg chg="add del">
          <ac:chgData name="Michela Di Patti" userId="84b9b4168da44a27" providerId="Windows Live" clId="Web-{431499B4-C6FD-4A94-81F8-6574F637A16A}" dt="2020-09-16T08:44:44.752" v="584"/>
          <ac:cxnSpMkLst>
            <pc:docMk/>
            <pc:sldMk cId="4044565487" sldId="296"/>
            <ac:cxnSpMk id="50" creationId="{6722E143-84C1-4F95-937C-78B92D2811CF}"/>
          </ac:cxnSpMkLst>
        </pc:cxnChg>
        <pc:cxnChg chg="add del">
          <ac:chgData name="Michela Di Patti" userId="84b9b4168da44a27" providerId="Windows Live" clId="Web-{431499B4-C6FD-4A94-81F8-6574F637A16A}" dt="2020-09-16T08:44:44.752" v="584"/>
          <ac:cxnSpMkLst>
            <pc:docMk/>
            <pc:sldMk cId="4044565487" sldId="296"/>
            <ac:cxnSpMk id="54" creationId="{354C29FE-6D99-4083-90D8-9683EA5D443A}"/>
          </ac:cxnSpMkLst>
        </pc:cxnChg>
        <pc:cxnChg chg="add del">
          <ac:chgData name="Michela Di Patti" userId="84b9b4168da44a27" providerId="Windows Live" clId="Web-{431499B4-C6FD-4A94-81F8-6574F637A16A}" dt="2020-09-16T08:44:39.361" v="582"/>
          <ac:cxnSpMkLst>
            <pc:docMk/>
            <pc:sldMk cId="4044565487" sldId="296"/>
            <ac:cxnSpMk id="55" creationId="{6722E143-84C1-4F95-937C-78B92D2811CF}"/>
          </ac:cxnSpMkLst>
        </pc:cxnChg>
        <pc:cxnChg chg="add del">
          <ac:chgData name="Michela Di Patti" userId="84b9b4168da44a27" providerId="Windows Live" clId="Web-{431499B4-C6FD-4A94-81F8-6574F637A16A}" dt="2020-09-16T08:45:16.956" v="586"/>
          <ac:cxnSpMkLst>
            <pc:docMk/>
            <pc:sldMk cId="4044565487" sldId="296"/>
            <ac:cxnSpMk id="60" creationId="{6722E143-84C1-4F95-937C-78B92D2811CF}"/>
          </ac:cxnSpMkLst>
        </pc:cxnChg>
        <pc:cxnChg chg="add del">
          <ac:chgData name="Michela Di Patti" userId="84b9b4168da44a27" providerId="Windows Live" clId="Web-{431499B4-C6FD-4A94-81F8-6574F637A16A}" dt="2020-09-16T08:44:39.361" v="582"/>
          <ac:cxnSpMkLst>
            <pc:docMk/>
            <pc:sldMk cId="4044565487" sldId="296"/>
            <ac:cxnSpMk id="61" creationId="{96D07482-83A3-4451-943C-B46961082957}"/>
          </ac:cxnSpMkLst>
        </pc:cxnChg>
        <pc:cxnChg chg="add del">
          <ac:chgData name="Michela Di Patti" userId="84b9b4168da44a27" providerId="Windows Live" clId="Web-{431499B4-C6FD-4A94-81F8-6574F637A16A}" dt="2020-09-16T08:45:16.956" v="586"/>
          <ac:cxnSpMkLst>
            <pc:docMk/>
            <pc:sldMk cId="4044565487" sldId="296"/>
            <ac:cxnSpMk id="63" creationId="{46E49661-E258-450C-8150-A91A6B30D1CD}"/>
          </ac:cxnSpMkLst>
        </pc:cxnChg>
        <pc:cxnChg chg="add del">
          <ac:chgData name="Michela Di Patti" userId="84b9b4168da44a27" providerId="Windows Live" clId="Web-{431499B4-C6FD-4A94-81F8-6574F637A16A}" dt="2020-09-16T08:45:24.940" v="588"/>
          <ac:cxnSpMkLst>
            <pc:docMk/>
            <pc:sldMk cId="4044565487" sldId="296"/>
            <ac:cxnSpMk id="66" creationId="{6722E143-84C1-4F95-937C-78B92D2811CF}"/>
          </ac:cxnSpMkLst>
        </pc:cxnChg>
        <pc:cxnChg chg="add del">
          <ac:chgData name="Michela Di Patti" userId="84b9b4168da44a27" providerId="Windows Live" clId="Web-{431499B4-C6FD-4A94-81F8-6574F637A16A}" dt="2020-09-16T08:45:24.940" v="588"/>
          <ac:cxnSpMkLst>
            <pc:docMk/>
            <pc:sldMk cId="4044565487" sldId="296"/>
            <ac:cxnSpMk id="69" creationId="{96D07482-83A3-4451-943C-B46961082957}"/>
          </ac:cxnSpMkLst>
        </pc:cxnChg>
        <pc:cxnChg chg="add">
          <ac:chgData name="Michela Di Patti" userId="84b9b4168da44a27" providerId="Windows Live" clId="Web-{431499B4-C6FD-4A94-81F8-6574F637A16A}" dt="2020-09-16T08:45:24.987" v="589"/>
          <ac:cxnSpMkLst>
            <pc:docMk/>
            <pc:sldMk cId="4044565487" sldId="296"/>
            <ac:cxnSpMk id="72" creationId="{6722E143-84C1-4F95-937C-78B92D2811CF}"/>
          </ac:cxnSpMkLst>
        </pc:cxnChg>
        <pc:cxnChg chg="add">
          <ac:chgData name="Michela Di Patti" userId="84b9b4168da44a27" providerId="Windows Live" clId="Web-{431499B4-C6FD-4A94-81F8-6574F637A16A}" dt="2020-09-16T08:45:24.987" v="589"/>
          <ac:cxnSpMkLst>
            <pc:docMk/>
            <pc:sldMk cId="4044565487" sldId="296"/>
            <ac:cxnSpMk id="75" creationId="{62F01714-1A39-4194-BD47-8A9960C59985}"/>
          </ac:cxnSpMkLst>
        </pc:cxnChg>
      </pc:sldChg>
      <pc:sldChg chg="addSp delSp modSp new mod setBg">
        <pc:chgData name="Michela Di Patti" userId="84b9b4168da44a27" providerId="Windows Live" clId="Web-{431499B4-C6FD-4A94-81F8-6574F637A16A}" dt="2020-09-16T08:51:43.418" v="611" actId="1076"/>
        <pc:sldMkLst>
          <pc:docMk/>
          <pc:sldMk cId="1446807642" sldId="297"/>
        </pc:sldMkLst>
        <pc:spChg chg="mod">
          <ac:chgData name="Michela Di Patti" userId="84b9b4168da44a27" providerId="Windows Live" clId="Web-{431499B4-C6FD-4A94-81F8-6574F637A16A}" dt="2020-09-16T08:22:15.814" v="478"/>
          <ac:spMkLst>
            <pc:docMk/>
            <pc:sldMk cId="1446807642" sldId="297"/>
            <ac:spMk id="2" creationId="{BB8FDF84-A1DC-4840-8F40-3824A7A10C72}"/>
          </ac:spMkLst>
        </pc:spChg>
        <pc:spChg chg="mod">
          <ac:chgData name="Michela Di Patti" userId="84b9b4168da44a27" providerId="Windows Live" clId="Web-{431499B4-C6FD-4A94-81F8-6574F637A16A}" dt="2020-09-16T08:22:15.814" v="479"/>
          <ac:spMkLst>
            <pc:docMk/>
            <pc:sldMk cId="1446807642" sldId="297"/>
            <ac:spMk id="3" creationId="{E28A3E6B-8B9F-4BB3-8F9D-0D86452AF9BF}"/>
          </ac:spMkLst>
        </pc:spChg>
        <pc:spChg chg="del mod">
          <ac:chgData name="Michela Di Patti" userId="84b9b4168da44a27" providerId="Windows Live" clId="Web-{431499B4-C6FD-4A94-81F8-6574F637A16A}" dt="2020-09-16T07:59:25.781" v="297"/>
          <ac:spMkLst>
            <pc:docMk/>
            <pc:sldMk cId="1446807642" sldId="297"/>
            <ac:spMk id="4" creationId="{AAD6E9D7-585B-48DA-AAF4-612210A68B20}"/>
          </ac:spMkLst>
        </pc:spChg>
        <pc:spChg chg="add del">
          <ac:chgData name="Michela Di Patti" userId="84b9b4168da44a27" providerId="Windows Live" clId="Web-{431499B4-C6FD-4A94-81F8-6574F637A16A}" dt="2020-09-16T08:07:25.296" v="399"/>
          <ac:spMkLst>
            <pc:docMk/>
            <pc:sldMk cId="1446807642" sldId="297"/>
            <ac:spMk id="12" creationId="{A23430B4-C2B6-48DA-A79F-757492AF8EB6}"/>
          </ac:spMkLst>
        </pc:spChg>
        <pc:spChg chg="add del">
          <ac:chgData name="Michela Di Patti" userId="84b9b4168da44a27" providerId="Windows Live" clId="Web-{431499B4-C6FD-4A94-81F8-6574F637A16A}" dt="2020-09-16T08:21:50.283" v="476"/>
          <ac:spMkLst>
            <pc:docMk/>
            <pc:sldMk cId="1446807642" sldId="297"/>
            <ac:spMk id="22" creationId="{C1A9B9E1-AE3D-4F69-9670-71C92ED1BCEE}"/>
          </ac:spMkLst>
        </pc:spChg>
        <pc:spChg chg="add del">
          <ac:chgData name="Michela Di Patti" userId="84b9b4168da44a27" providerId="Windows Live" clId="Web-{431499B4-C6FD-4A94-81F8-6574F637A16A}" dt="2020-09-16T08:21:45.564" v="474"/>
          <ac:spMkLst>
            <pc:docMk/>
            <pc:sldMk cId="1446807642" sldId="297"/>
            <ac:spMk id="26" creationId="{4FAE1107-CEC3-4041-8BAA-CDB6F6759B35}"/>
          </ac:spMkLst>
        </pc:spChg>
        <pc:spChg chg="add del">
          <ac:chgData name="Michela Di Patti" userId="84b9b4168da44a27" providerId="Windows Live" clId="Web-{431499B4-C6FD-4A94-81F8-6574F637A16A}" dt="2020-09-16T08:22:15.814" v="478"/>
          <ac:spMkLst>
            <pc:docMk/>
            <pc:sldMk cId="1446807642" sldId="297"/>
            <ac:spMk id="27" creationId="{A23430B4-C2B6-48DA-A79F-757492AF8EB6}"/>
          </ac:spMkLst>
        </pc:spChg>
        <pc:picChg chg="add mod ord">
          <ac:chgData name="Michela Di Patti" userId="84b9b4168da44a27" providerId="Windows Live" clId="Web-{431499B4-C6FD-4A94-81F8-6574F637A16A}" dt="2020-09-16T08:51:43.418" v="611" actId="1076"/>
          <ac:picMkLst>
            <pc:docMk/>
            <pc:sldMk cId="1446807642" sldId="297"/>
            <ac:picMk id="5" creationId="{AA5E6D86-A1FD-4F22-A3F9-673744DAAADA}"/>
          </ac:picMkLst>
        </pc:picChg>
        <pc:cxnChg chg="add del">
          <ac:chgData name="Michela Di Patti" userId="84b9b4168da44a27" providerId="Windows Live" clId="Web-{431499B4-C6FD-4A94-81F8-6574F637A16A}" dt="2020-09-16T08:07:25.296" v="399"/>
          <ac:cxnSpMkLst>
            <pc:docMk/>
            <pc:sldMk cId="1446807642" sldId="297"/>
            <ac:cxnSpMk id="10" creationId="{9200C8B5-FB5A-4F8B-A9BD-693C051418A3}"/>
          </ac:cxnSpMkLst>
        </pc:cxnChg>
        <pc:cxnChg chg="add del">
          <ac:chgData name="Michela Di Patti" userId="84b9b4168da44a27" providerId="Windows Live" clId="Web-{431499B4-C6FD-4A94-81F8-6574F637A16A}" dt="2020-09-16T08:07:25.296" v="399"/>
          <ac:cxnSpMkLst>
            <pc:docMk/>
            <pc:sldMk cId="1446807642" sldId="297"/>
            <ac:cxnSpMk id="14" creationId="{7153BDBF-1B08-496E-BED4-E0DE721A00AB}"/>
          </ac:cxnSpMkLst>
        </pc:cxnChg>
        <pc:cxnChg chg="add del">
          <ac:chgData name="Michela Di Patti" userId="84b9b4168da44a27" providerId="Windows Live" clId="Web-{431499B4-C6FD-4A94-81F8-6574F637A16A}" dt="2020-09-16T08:22:15.814" v="479"/>
          <ac:cxnSpMkLst>
            <pc:docMk/>
            <pc:sldMk cId="1446807642" sldId="297"/>
            <ac:cxnSpMk id="19" creationId="{9200C8B5-FB5A-4F8B-A9BD-693C051418A3}"/>
          </ac:cxnSpMkLst>
        </pc:cxnChg>
        <pc:cxnChg chg="add del">
          <ac:chgData name="Michela Di Patti" userId="84b9b4168da44a27" providerId="Windows Live" clId="Web-{431499B4-C6FD-4A94-81F8-6574F637A16A}" dt="2020-09-16T08:21:50.283" v="476"/>
          <ac:cxnSpMkLst>
            <pc:docMk/>
            <pc:sldMk cId="1446807642" sldId="297"/>
            <ac:cxnSpMk id="21" creationId="{15F1CC53-719A-4763-BF30-5E25A63CEF3C}"/>
          </ac:cxnSpMkLst>
        </pc:cxnChg>
        <pc:cxnChg chg="add del">
          <ac:chgData name="Michela Di Patti" userId="84b9b4168da44a27" providerId="Windows Live" clId="Web-{431499B4-C6FD-4A94-81F8-6574F637A16A}" dt="2020-09-16T08:21:50.283" v="476"/>
          <ac:cxnSpMkLst>
            <pc:docMk/>
            <pc:sldMk cId="1446807642" sldId="297"/>
            <ac:cxnSpMk id="23" creationId="{3234ED8A-BEE3-4F34-B45B-731E1E292E3C}"/>
          </ac:cxnSpMkLst>
        </pc:cxnChg>
        <pc:cxnChg chg="add del">
          <ac:chgData name="Michela Di Patti" userId="84b9b4168da44a27" providerId="Windows Live" clId="Web-{431499B4-C6FD-4A94-81F8-6574F637A16A}" dt="2020-09-16T08:21:45.564" v="474"/>
          <ac:cxnSpMkLst>
            <pc:docMk/>
            <pc:sldMk cId="1446807642" sldId="297"/>
            <ac:cxnSpMk id="24" creationId="{9200C8B5-FB5A-4F8B-A9BD-693C051418A3}"/>
          </ac:cxnSpMkLst>
        </pc:cxnChg>
        <pc:cxnChg chg="add del">
          <ac:chgData name="Michela Di Patti" userId="84b9b4168da44a27" providerId="Windows Live" clId="Web-{431499B4-C6FD-4A94-81F8-6574F637A16A}" dt="2020-09-16T08:22:15.814" v="478"/>
          <ac:cxnSpMkLst>
            <pc:docMk/>
            <pc:sldMk cId="1446807642" sldId="297"/>
            <ac:cxnSpMk id="25" creationId="{9200C8B5-FB5A-4F8B-A9BD-693C051418A3}"/>
          </ac:cxnSpMkLst>
        </pc:cxnChg>
        <pc:cxnChg chg="add del">
          <ac:chgData name="Michela Di Patti" userId="84b9b4168da44a27" providerId="Windows Live" clId="Web-{431499B4-C6FD-4A94-81F8-6574F637A16A}" dt="2020-09-16T08:21:45.564" v="474"/>
          <ac:cxnSpMkLst>
            <pc:docMk/>
            <pc:sldMk cId="1446807642" sldId="297"/>
            <ac:cxnSpMk id="28" creationId="{1AEA88FB-F5DD-45CE-AAE1-7B33D0ABDD25}"/>
          </ac:cxnSpMkLst>
        </pc:cxnChg>
        <pc:cxnChg chg="add del">
          <ac:chgData name="Michela Di Patti" userId="84b9b4168da44a27" providerId="Windows Live" clId="Web-{431499B4-C6FD-4A94-81F8-6574F637A16A}" dt="2020-09-16T08:22:15.814" v="478"/>
          <ac:cxnSpMkLst>
            <pc:docMk/>
            <pc:sldMk cId="1446807642" sldId="297"/>
            <ac:cxnSpMk id="29" creationId="{7153BDBF-1B08-496E-BED4-E0DE721A00AB}"/>
          </ac:cxnSpMkLst>
        </pc:cxnChg>
        <pc:cxnChg chg="add">
          <ac:chgData name="Michela Di Patti" userId="84b9b4168da44a27" providerId="Windows Live" clId="Web-{431499B4-C6FD-4A94-81F8-6574F637A16A}" dt="2020-09-16T08:22:15.814" v="479"/>
          <ac:cxnSpMkLst>
            <pc:docMk/>
            <pc:sldMk cId="1446807642" sldId="297"/>
            <ac:cxnSpMk id="30" creationId="{9200C8B5-FB5A-4F8B-A9BD-693C051418A3}"/>
          </ac:cxnSpMkLst>
        </pc:cxnChg>
      </pc:sldChg>
    </pc:docChg>
  </pc:docChgLst>
  <pc:docChgLst>
    <pc:chgData name="Michela Di Patti" userId="84b9b4168da44a27" providerId="Windows Live" clId="Web-{D1D56061-ED56-4725-9033-E334638686DE}"/>
    <pc:docChg chg="addSld modSld">
      <pc:chgData name="Michela Di Patti" userId="84b9b4168da44a27" providerId="Windows Live" clId="Web-{D1D56061-ED56-4725-9033-E334638686DE}" dt="2020-09-16T10:35:51.042" v="949"/>
      <pc:docMkLst>
        <pc:docMk/>
      </pc:docMkLst>
      <pc:sldChg chg="addSp delSp modSp">
        <pc:chgData name="Michela Di Patti" userId="84b9b4168da44a27" providerId="Windows Live" clId="Web-{D1D56061-ED56-4725-9033-E334638686DE}" dt="2020-09-16T10:17:56.287" v="774"/>
        <pc:sldMkLst>
          <pc:docMk/>
          <pc:sldMk cId="3917251533" sldId="281"/>
        </pc:sldMkLst>
        <pc:spChg chg="mod">
          <ac:chgData name="Michela Di Patti" userId="84b9b4168da44a27" providerId="Windows Live" clId="Web-{D1D56061-ED56-4725-9033-E334638686DE}" dt="2020-09-16T10:17:56.287" v="774"/>
          <ac:spMkLst>
            <pc:docMk/>
            <pc:sldMk cId="3917251533" sldId="281"/>
            <ac:spMk id="2" creationId="{34912472-E258-43F4-901D-249693867592}"/>
          </ac:spMkLst>
        </pc:spChg>
        <pc:spChg chg="del mod">
          <ac:chgData name="Michela Di Patti" userId="84b9b4168da44a27" providerId="Windows Live" clId="Web-{D1D56061-ED56-4725-9033-E334638686DE}" dt="2020-09-16T09:46:33.826" v="327"/>
          <ac:spMkLst>
            <pc:docMk/>
            <pc:sldMk cId="3917251533" sldId="281"/>
            <ac:spMk id="3" creationId="{199E71BD-C3FB-4EE6-8E2E-A2DB6D8A5128}"/>
          </ac:spMkLst>
        </pc:spChg>
        <pc:spChg chg="add mod">
          <ac:chgData name="Michela Di Patti" userId="84b9b4168da44a27" providerId="Windows Live" clId="Web-{D1D56061-ED56-4725-9033-E334638686DE}" dt="2020-09-16T10:17:56.287" v="774"/>
          <ac:spMkLst>
            <pc:docMk/>
            <pc:sldMk cId="3917251533" sldId="281"/>
            <ac:spMk id="4" creationId="{0EE23373-64CE-4811-9426-3BBA7180D35B}"/>
          </ac:spMkLst>
        </pc:spChg>
        <pc:spChg chg="add del mod">
          <ac:chgData name="Michela Di Patti" userId="84b9b4168da44a27" providerId="Windows Live" clId="Web-{D1D56061-ED56-4725-9033-E334638686DE}" dt="2020-09-16T09:46:53.140" v="329"/>
          <ac:spMkLst>
            <pc:docMk/>
            <pc:sldMk cId="3917251533" sldId="281"/>
            <ac:spMk id="6" creationId="{A3A993E8-36B7-4E6D-856A-B8CE8CA02064}"/>
          </ac:spMkLst>
        </pc:spChg>
        <pc:spChg chg="add">
          <ac:chgData name="Michela Di Patti" userId="84b9b4168da44a27" providerId="Windows Live" clId="Web-{D1D56061-ED56-4725-9033-E334638686DE}" dt="2020-09-16T10:17:56.287" v="774"/>
          <ac:spMkLst>
            <pc:docMk/>
            <pc:sldMk cId="3917251533" sldId="281"/>
            <ac:spMk id="86" creationId="{4FAE1107-CEC3-4041-8BAA-CDB6F6759B35}"/>
          </ac:spMkLst>
        </pc:spChg>
        <pc:picChg chg="mod ord">
          <ac:chgData name="Michela Di Patti" userId="84b9b4168da44a27" providerId="Windows Live" clId="Web-{D1D56061-ED56-4725-9033-E334638686DE}" dt="2020-09-16T10:17:56.287" v="774"/>
          <ac:picMkLst>
            <pc:docMk/>
            <pc:sldMk cId="3917251533" sldId="281"/>
            <ac:picMk id="11" creationId="{5BB7EDB1-0DAE-450F-8A83-B3282AA58172}"/>
          </ac:picMkLst>
        </pc:picChg>
        <pc:cxnChg chg="del">
          <ac:chgData name="Michela Di Patti" userId="84b9b4168da44a27" providerId="Windows Live" clId="Web-{D1D56061-ED56-4725-9033-E334638686DE}" dt="2020-09-16T10:17:56.287" v="774"/>
          <ac:cxnSpMkLst>
            <pc:docMk/>
            <pc:sldMk cId="3917251533" sldId="281"/>
            <ac:cxnSpMk id="82" creationId="{9200C8B5-FB5A-4F8B-A9BD-693C051418A3}"/>
          </ac:cxnSpMkLst>
        </pc:cxnChg>
        <pc:cxnChg chg="add">
          <ac:chgData name="Michela Di Patti" userId="84b9b4168da44a27" providerId="Windows Live" clId="Web-{D1D56061-ED56-4725-9033-E334638686DE}" dt="2020-09-16T10:17:56.287" v="774"/>
          <ac:cxnSpMkLst>
            <pc:docMk/>
            <pc:sldMk cId="3917251533" sldId="281"/>
            <ac:cxnSpMk id="84" creationId="{9200C8B5-FB5A-4F8B-A9BD-693C051418A3}"/>
          </ac:cxnSpMkLst>
        </pc:cxnChg>
        <pc:cxnChg chg="add">
          <ac:chgData name="Michela Di Patti" userId="84b9b4168da44a27" providerId="Windows Live" clId="Web-{D1D56061-ED56-4725-9033-E334638686DE}" dt="2020-09-16T10:17:56.287" v="774"/>
          <ac:cxnSpMkLst>
            <pc:docMk/>
            <pc:sldMk cId="3917251533" sldId="281"/>
            <ac:cxnSpMk id="91" creationId="{1AEA88FB-F5DD-45CE-AAE1-7B33D0ABDD25}"/>
          </ac:cxnSpMkLst>
        </pc:cxnChg>
      </pc:sldChg>
      <pc:sldChg chg="addSp delSp modSp mod setBg setClrOvrMap delDesignElem chgLayout">
        <pc:chgData name="Michela Di Patti" userId="84b9b4168da44a27" providerId="Windows Live" clId="Web-{D1D56061-ED56-4725-9033-E334638686DE}" dt="2020-09-16T10:18:02.944" v="775"/>
        <pc:sldMkLst>
          <pc:docMk/>
          <pc:sldMk cId="2929122165" sldId="282"/>
        </pc:sldMkLst>
        <pc:spChg chg="mod ord">
          <ac:chgData name="Michela Di Patti" userId="84b9b4168da44a27" providerId="Windows Live" clId="Web-{D1D56061-ED56-4725-9033-E334638686DE}" dt="2020-09-16T10:18:02.944" v="775"/>
          <ac:spMkLst>
            <pc:docMk/>
            <pc:sldMk cId="2929122165" sldId="282"/>
            <ac:spMk id="2" creationId="{12694DBA-48DC-4568-B39E-6FCEC4DE0BB1}"/>
          </ac:spMkLst>
        </pc:spChg>
        <pc:spChg chg="mod ord">
          <ac:chgData name="Michela Di Patti" userId="84b9b4168da44a27" providerId="Windows Live" clId="Web-{D1D56061-ED56-4725-9033-E334638686DE}" dt="2020-09-16T10:18:02.944" v="775"/>
          <ac:spMkLst>
            <pc:docMk/>
            <pc:sldMk cId="2929122165" sldId="282"/>
            <ac:spMk id="3" creationId="{B30BBAE4-3E33-449F-A2B5-8EBB1795C1D5}"/>
          </ac:spMkLst>
        </pc:spChg>
        <pc:spChg chg="add del">
          <ac:chgData name="Michela Di Patti" userId="84b9b4168da44a27" providerId="Windows Live" clId="Web-{D1D56061-ED56-4725-9033-E334638686DE}" dt="2020-09-16T08:59:36.925" v="9"/>
          <ac:spMkLst>
            <pc:docMk/>
            <pc:sldMk cId="2929122165" sldId="282"/>
            <ac:spMk id="5" creationId="{25D04873-DAB4-4FC6-A624-29465E6A2E0D}"/>
          </ac:spMkLst>
        </pc:spChg>
        <pc:spChg chg="add del">
          <ac:chgData name="Michela Di Patti" userId="84b9b4168da44a27" providerId="Windows Live" clId="Web-{D1D56061-ED56-4725-9033-E334638686DE}" dt="2020-09-16T09:00:47.972" v="19"/>
          <ac:spMkLst>
            <pc:docMk/>
            <pc:sldMk cId="2929122165" sldId="282"/>
            <ac:spMk id="6" creationId="{78D5CF23-95FB-47EC-8B19-282634DF8E93}"/>
          </ac:spMkLst>
        </pc:spChg>
        <pc:spChg chg="del">
          <ac:chgData name="Michela Di Patti" userId="84b9b4168da44a27" providerId="Windows Live" clId="Web-{D1D56061-ED56-4725-9033-E334638686DE}" dt="2020-09-16T08:58:57.612" v="2"/>
          <ac:spMkLst>
            <pc:docMk/>
            <pc:sldMk cId="2929122165" sldId="282"/>
            <ac:spMk id="38" creationId="{B0890400-BB8B-4A44-AB63-65C7CA223EBA}"/>
          </ac:spMkLst>
        </pc:spChg>
        <pc:spChg chg="add del">
          <ac:chgData name="Michela Di Patti" userId="84b9b4168da44a27" providerId="Windows Live" clId="Web-{D1D56061-ED56-4725-9033-E334638686DE}" dt="2020-09-16T10:18:02.944" v="775"/>
          <ac:spMkLst>
            <pc:docMk/>
            <pc:sldMk cId="2929122165" sldId="282"/>
            <ac:spMk id="52" creationId="{F9B8E572-2CE6-4185-BC38-989024BC010D}"/>
          </ac:spMkLst>
        </pc:spChg>
        <pc:spChg chg="add">
          <ac:chgData name="Michela Di Patti" userId="84b9b4168da44a27" providerId="Windows Live" clId="Web-{D1D56061-ED56-4725-9033-E334638686DE}" dt="2020-09-16T10:18:02.944" v="775"/>
          <ac:spMkLst>
            <pc:docMk/>
            <pc:sldMk cId="2929122165" sldId="282"/>
            <ac:spMk id="61" creationId="{B0890400-BB8B-4A44-AB63-65C7CA223EBA}"/>
          </ac:spMkLst>
        </pc:spChg>
        <pc:picChg chg="add del mod">
          <ac:chgData name="Michela Di Patti" userId="84b9b4168da44a27" providerId="Windows Live" clId="Web-{D1D56061-ED56-4725-9033-E334638686DE}" dt="2020-09-16T08:59:00.940" v="3"/>
          <ac:picMkLst>
            <pc:docMk/>
            <pc:sldMk cId="2929122165" sldId="282"/>
            <ac:picMk id="4" creationId="{DF9C8258-18E2-4C26-AE4B-F1D2BC8F186C}"/>
          </ac:picMkLst>
        </pc:picChg>
        <pc:cxnChg chg="del">
          <ac:chgData name="Michela Di Patti" userId="84b9b4168da44a27" providerId="Windows Live" clId="Web-{D1D56061-ED56-4725-9033-E334638686DE}" dt="2020-09-16T08:58:57.612" v="2"/>
          <ac:cxnSpMkLst>
            <pc:docMk/>
            <pc:sldMk cId="2929122165" sldId="282"/>
            <ac:cxnSpMk id="36" creationId="{B821C225-5C4D-4168-90AF-3D263D72CBA2}"/>
          </ac:cxnSpMkLst>
        </pc:cxnChg>
        <pc:cxnChg chg="del">
          <ac:chgData name="Michela Di Patti" userId="84b9b4168da44a27" providerId="Windows Live" clId="Web-{D1D56061-ED56-4725-9033-E334638686DE}" dt="2020-09-16T08:58:57.612" v="2"/>
          <ac:cxnSpMkLst>
            <pc:docMk/>
            <pc:sldMk cId="2929122165" sldId="282"/>
            <ac:cxnSpMk id="40" creationId="{4D39B797-CDC6-4529-8A36-9CBFC9816337}"/>
          </ac:cxnSpMkLst>
        </pc:cxnChg>
        <pc:cxnChg chg="add del">
          <ac:chgData name="Michela Di Patti" userId="84b9b4168da44a27" providerId="Windows Live" clId="Web-{D1D56061-ED56-4725-9033-E334638686DE}" dt="2020-09-16T08:59:25.425" v="7"/>
          <ac:cxnSpMkLst>
            <pc:docMk/>
            <pc:sldMk cId="2929122165" sldId="282"/>
            <ac:cxnSpMk id="45" creationId="{9200C8B5-FB5A-4F8B-A9BD-693C051418A3}"/>
          </ac:cxnSpMkLst>
        </pc:cxnChg>
        <pc:cxnChg chg="add del">
          <ac:chgData name="Michela Di Patti" userId="84b9b4168da44a27" providerId="Windows Live" clId="Web-{D1D56061-ED56-4725-9033-E334638686DE}" dt="2020-09-16T10:18:02.944" v="775"/>
          <ac:cxnSpMkLst>
            <pc:docMk/>
            <pc:sldMk cId="2929122165" sldId="282"/>
            <ac:cxnSpMk id="50" creationId="{B821C225-5C4D-4168-90AF-3D263D72CBA2}"/>
          </ac:cxnSpMkLst>
        </pc:cxnChg>
        <pc:cxnChg chg="add del">
          <ac:chgData name="Michela Di Patti" userId="84b9b4168da44a27" providerId="Windows Live" clId="Web-{D1D56061-ED56-4725-9033-E334638686DE}" dt="2020-09-16T10:18:02.944" v="775"/>
          <ac:cxnSpMkLst>
            <pc:docMk/>
            <pc:sldMk cId="2929122165" sldId="282"/>
            <ac:cxnSpMk id="54" creationId="{75415567-45D9-4FB5-B020-6FAD77889407}"/>
          </ac:cxnSpMkLst>
        </pc:cxnChg>
        <pc:cxnChg chg="add">
          <ac:chgData name="Michela Di Patti" userId="84b9b4168da44a27" providerId="Windows Live" clId="Web-{D1D56061-ED56-4725-9033-E334638686DE}" dt="2020-09-16T10:18:02.944" v="775"/>
          <ac:cxnSpMkLst>
            <pc:docMk/>
            <pc:sldMk cId="2929122165" sldId="282"/>
            <ac:cxnSpMk id="59" creationId="{B821C225-5C4D-4168-90AF-3D263D72CBA2}"/>
          </ac:cxnSpMkLst>
        </pc:cxnChg>
        <pc:cxnChg chg="add">
          <ac:chgData name="Michela Di Patti" userId="84b9b4168da44a27" providerId="Windows Live" clId="Web-{D1D56061-ED56-4725-9033-E334638686DE}" dt="2020-09-16T10:18:02.944" v="775"/>
          <ac:cxnSpMkLst>
            <pc:docMk/>
            <pc:sldMk cId="2929122165" sldId="282"/>
            <ac:cxnSpMk id="63" creationId="{4D39B797-CDC6-4529-8A36-9CBFC9816337}"/>
          </ac:cxnSpMkLst>
        </pc:cxnChg>
      </pc:sldChg>
      <pc:sldChg chg="addSp delSp modSp">
        <pc:chgData name="Michela Di Patti" userId="84b9b4168da44a27" providerId="Windows Live" clId="Web-{D1D56061-ED56-4725-9033-E334638686DE}" dt="2020-09-16T10:28:22.056" v="907" actId="1076"/>
        <pc:sldMkLst>
          <pc:docMk/>
          <pc:sldMk cId="3581917994" sldId="283"/>
        </pc:sldMkLst>
        <pc:spChg chg="mod">
          <ac:chgData name="Michela Di Patti" userId="84b9b4168da44a27" providerId="Windows Live" clId="Web-{D1D56061-ED56-4725-9033-E334638686DE}" dt="2020-09-16T10:26:51.071" v="856"/>
          <ac:spMkLst>
            <pc:docMk/>
            <pc:sldMk cId="3581917994" sldId="283"/>
            <ac:spMk id="2" creationId="{0BD1ED6A-EAA1-4DD8-A9B8-F65C88644F0C}"/>
          </ac:spMkLst>
        </pc:spChg>
        <pc:spChg chg="mod">
          <ac:chgData name="Michela Di Patti" userId="84b9b4168da44a27" providerId="Windows Live" clId="Web-{D1D56061-ED56-4725-9033-E334638686DE}" dt="2020-09-16T10:28:22.056" v="907" actId="1076"/>
          <ac:spMkLst>
            <pc:docMk/>
            <pc:sldMk cId="3581917994" sldId="283"/>
            <ac:spMk id="3" creationId="{654256D4-86FB-43F2-84F7-CEF8BB04B643}"/>
          </ac:spMkLst>
        </pc:spChg>
        <pc:spChg chg="add del mod">
          <ac:chgData name="Michela Di Patti" userId="84b9b4168da44a27" providerId="Windows Live" clId="Web-{D1D56061-ED56-4725-9033-E334638686DE}" dt="2020-09-16T10:18:37.069" v="778"/>
          <ac:spMkLst>
            <pc:docMk/>
            <pc:sldMk cId="3581917994" sldId="283"/>
            <ac:spMk id="5" creationId="{38785837-D869-4590-9EA8-8681E97B196E}"/>
          </ac:spMkLst>
        </pc:spChg>
        <pc:spChg chg="add mod">
          <ac:chgData name="Michela Di Patti" userId="84b9b4168da44a27" providerId="Windows Live" clId="Web-{D1D56061-ED56-4725-9033-E334638686DE}" dt="2020-09-16T10:28:18.306" v="906" actId="1076"/>
          <ac:spMkLst>
            <pc:docMk/>
            <pc:sldMk cId="3581917994" sldId="283"/>
            <ac:spMk id="8" creationId="{8DBE3125-FCCB-456D-AA92-DBA66EFAD87E}"/>
          </ac:spMkLst>
        </pc:spChg>
        <pc:spChg chg="del mod">
          <ac:chgData name="Michela Di Patti" userId="84b9b4168da44a27" providerId="Windows Live" clId="Web-{D1D56061-ED56-4725-9033-E334638686DE}" dt="2020-09-16T10:18:48.803" v="785"/>
          <ac:spMkLst>
            <pc:docMk/>
            <pc:sldMk cId="3581917994" sldId="283"/>
            <ac:spMk id="15" creationId="{F3FA31A6-E757-4AB7-BCA4-CD06DEFDD3E5}"/>
          </ac:spMkLst>
        </pc:spChg>
        <pc:spChg chg="add del">
          <ac:chgData name="Michela Di Patti" userId="84b9b4168da44a27" providerId="Windows Live" clId="Web-{D1D56061-ED56-4725-9033-E334638686DE}" dt="2020-09-16T10:19:10.209" v="787"/>
          <ac:spMkLst>
            <pc:docMk/>
            <pc:sldMk cId="3581917994" sldId="283"/>
            <ac:spMk id="18" creationId="{81AEB8A9-B768-4E30-BA55-D919E6687343}"/>
          </ac:spMkLst>
        </pc:spChg>
        <pc:spChg chg="add del">
          <ac:chgData name="Michela Di Patti" userId="84b9b4168da44a27" providerId="Windows Live" clId="Web-{D1D56061-ED56-4725-9033-E334638686DE}" dt="2020-09-16T10:26:51.071" v="856"/>
          <ac:spMkLst>
            <pc:docMk/>
            <pc:sldMk cId="3581917994" sldId="283"/>
            <ac:spMk id="21" creationId="{4FAE1107-CEC3-4041-8BAA-CDB6F6759B35}"/>
          </ac:spMkLst>
        </pc:spChg>
        <pc:picChg chg="add mod ord">
          <ac:chgData name="Michela Di Patti" userId="84b9b4168da44a27" providerId="Windows Live" clId="Web-{D1D56061-ED56-4725-9033-E334638686DE}" dt="2020-09-16T10:27:12.368" v="861" actId="14100"/>
          <ac:picMkLst>
            <pc:docMk/>
            <pc:sldMk cId="3581917994" sldId="283"/>
            <ac:picMk id="6" creationId="{2A542CE0-D17C-4F13-AFCC-BD8D342BB9E8}"/>
          </ac:picMkLst>
        </pc:picChg>
        <pc:picChg chg="del mod">
          <ac:chgData name="Michela Di Patti" userId="84b9b4168da44a27" providerId="Windows Live" clId="Web-{D1D56061-ED56-4725-9033-E334638686DE}" dt="2020-09-16T10:18:19.959" v="777"/>
          <ac:picMkLst>
            <pc:docMk/>
            <pc:sldMk cId="3581917994" sldId="283"/>
            <ac:picMk id="7" creationId="{6D2DE683-7D60-426F-9138-F33D3BD0D29F}"/>
          </ac:picMkLst>
        </pc:picChg>
        <pc:cxnChg chg="add del">
          <ac:chgData name="Michela Di Patti" userId="84b9b4168da44a27" providerId="Windows Live" clId="Web-{D1D56061-ED56-4725-9033-E334638686DE}" dt="2020-09-16T10:19:10.225" v="788"/>
          <ac:cxnSpMkLst>
            <pc:docMk/>
            <pc:sldMk cId="3581917994" sldId="283"/>
            <ac:cxnSpMk id="11" creationId="{9200C8B5-FB5A-4F8B-A9BD-693C051418A3}"/>
          </ac:cxnSpMkLst>
        </pc:cxnChg>
        <pc:cxnChg chg="add del">
          <ac:chgData name="Michela Di Patti" userId="84b9b4168da44a27" providerId="Windows Live" clId="Web-{D1D56061-ED56-4725-9033-E334638686DE}" dt="2020-09-16T10:19:10.209" v="787"/>
          <ac:cxnSpMkLst>
            <pc:docMk/>
            <pc:sldMk cId="3581917994" sldId="283"/>
            <ac:cxnSpMk id="17" creationId="{9200C8B5-FB5A-4F8B-A9BD-693C051418A3}"/>
          </ac:cxnSpMkLst>
        </pc:cxnChg>
        <pc:cxnChg chg="add del">
          <ac:chgData name="Michela Di Patti" userId="84b9b4168da44a27" providerId="Windows Live" clId="Web-{D1D56061-ED56-4725-9033-E334638686DE}" dt="2020-09-16T10:26:51.071" v="856"/>
          <ac:cxnSpMkLst>
            <pc:docMk/>
            <pc:sldMk cId="3581917994" sldId="283"/>
            <ac:cxnSpMk id="19" creationId="{9200C8B5-FB5A-4F8B-A9BD-693C051418A3}"/>
          </ac:cxnSpMkLst>
        </pc:cxnChg>
        <pc:cxnChg chg="add del">
          <ac:chgData name="Michela Di Patti" userId="84b9b4168da44a27" providerId="Windows Live" clId="Web-{D1D56061-ED56-4725-9033-E334638686DE}" dt="2020-09-16T10:26:51.071" v="856"/>
          <ac:cxnSpMkLst>
            <pc:docMk/>
            <pc:sldMk cId="3581917994" sldId="283"/>
            <ac:cxnSpMk id="20" creationId="{1AEA88FB-F5DD-45CE-AAE1-7B33D0ABDD25}"/>
          </ac:cxnSpMkLst>
        </pc:cxnChg>
        <pc:cxnChg chg="add">
          <ac:chgData name="Michela Di Patti" userId="84b9b4168da44a27" providerId="Windows Live" clId="Web-{D1D56061-ED56-4725-9033-E334638686DE}" dt="2020-09-16T10:26:51.071" v="856"/>
          <ac:cxnSpMkLst>
            <pc:docMk/>
            <pc:sldMk cId="3581917994" sldId="283"/>
            <ac:cxnSpMk id="26" creationId="{9200C8B5-FB5A-4F8B-A9BD-693C051418A3}"/>
          </ac:cxnSpMkLst>
        </pc:cxnChg>
      </pc:sldChg>
      <pc:sldChg chg="modSp">
        <pc:chgData name="Michela Di Patti" userId="84b9b4168da44a27" providerId="Windows Live" clId="Web-{D1D56061-ED56-4725-9033-E334638686DE}" dt="2020-09-16T09:57:15.798" v="535" actId="1076"/>
        <pc:sldMkLst>
          <pc:docMk/>
          <pc:sldMk cId="936226615" sldId="285"/>
        </pc:sldMkLst>
        <pc:spChg chg="mod">
          <ac:chgData name="Michela Di Patti" userId="84b9b4168da44a27" providerId="Windows Live" clId="Web-{D1D56061-ED56-4725-9033-E334638686DE}" dt="2020-09-16T09:56:19.766" v="526" actId="20577"/>
          <ac:spMkLst>
            <pc:docMk/>
            <pc:sldMk cId="936226615" sldId="285"/>
            <ac:spMk id="3" creationId="{6C824034-0F1F-4FA9-8CBC-84BE3DC67EE1}"/>
          </ac:spMkLst>
        </pc:spChg>
        <pc:spChg chg="mod">
          <ac:chgData name="Michela Di Patti" userId="84b9b4168da44a27" providerId="Windows Live" clId="Web-{D1D56061-ED56-4725-9033-E334638686DE}" dt="2020-09-16T09:56:39.672" v="530" actId="14100"/>
          <ac:spMkLst>
            <pc:docMk/>
            <pc:sldMk cId="936226615" sldId="285"/>
            <ac:spMk id="4" creationId="{75E53057-3602-4361-9447-CB1F8F1F827F}"/>
          </ac:spMkLst>
        </pc:spChg>
        <pc:spChg chg="mod">
          <ac:chgData name="Michela Di Patti" userId="84b9b4168da44a27" providerId="Windows Live" clId="Web-{D1D56061-ED56-4725-9033-E334638686DE}" dt="2020-09-16T09:56:45.173" v="531" actId="1076"/>
          <ac:spMkLst>
            <pc:docMk/>
            <pc:sldMk cId="936226615" sldId="285"/>
            <ac:spMk id="7" creationId="{AE464910-E8DF-4D84-858F-8DEDF4648085}"/>
          </ac:spMkLst>
        </pc:spChg>
        <pc:picChg chg="mod">
          <ac:chgData name="Michela Di Patti" userId="84b9b4168da44a27" providerId="Windows Live" clId="Web-{D1D56061-ED56-4725-9033-E334638686DE}" dt="2020-09-16T09:57:15.798" v="535" actId="1076"/>
          <ac:picMkLst>
            <pc:docMk/>
            <pc:sldMk cId="936226615" sldId="285"/>
            <ac:picMk id="5" creationId="{FFD93B95-4074-4890-AC68-3817CDA3FA74}"/>
          </ac:picMkLst>
        </pc:picChg>
      </pc:sldChg>
      <pc:sldChg chg="addSp delSp modSp">
        <pc:chgData name="Michela Di Patti" userId="84b9b4168da44a27" providerId="Windows Live" clId="Web-{D1D56061-ED56-4725-9033-E334638686DE}" dt="2020-09-16T10:32:26.338" v="935" actId="1076"/>
        <pc:sldMkLst>
          <pc:docMk/>
          <pc:sldMk cId="1481014512" sldId="286"/>
        </pc:sldMkLst>
        <pc:spChg chg="mod">
          <ac:chgData name="Michela Di Patti" userId="84b9b4168da44a27" providerId="Windows Live" clId="Web-{D1D56061-ED56-4725-9033-E334638686DE}" dt="2020-09-16T10:31:55.275" v="929"/>
          <ac:spMkLst>
            <pc:docMk/>
            <pc:sldMk cId="1481014512" sldId="286"/>
            <ac:spMk id="2" creationId="{7754AEAB-86EE-4DF8-B53A-DAB813A191FC}"/>
          </ac:spMkLst>
        </pc:spChg>
        <pc:spChg chg="mod">
          <ac:chgData name="Michela Di Patti" userId="84b9b4168da44a27" providerId="Windows Live" clId="Web-{D1D56061-ED56-4725-9033-E334638686DE}" dt="2020-09-16T10:31:55.275" v="929"/>
          <ac:spMkLst>
            <pc:docMk/>
            <pc:sldMk cId="1481014512" sldId="286"/>
            <ac:spMk id="3" creationId="{76D0F839-4978-4C64-8E41-46E5CD9DB0FC}"/>
          </ac:spMkLst>
        </pc:spChg>
        <pc:spChg chg="add del mod ord">
          <ac:chgData name="Michela Di Patti" userId="84b9b4168da44a27" providerId="Windows Live" clId="Web-{D1D56061-ED56-4725-9033-E334638686DE}" dt="2020-09-16T10:31:44.900" v="928"/>
          <ac:spMkLst>
            <pc:docMk/>
            <pc:sldMk cId="1481014512" sldId="286"/>
            <ac:spMk id="11" creationId="{27221D63-EA32-43C4-855D-2B4AEED14DDB}"/>
          </ac:spMkLst>
        </pc:spChg>
        <pc:spChg chg="add del">
          <ac:chgData name="Michela Di Patti" userId="84b9b4168da44a27" providerId="Windows Live" clId="Web-{D1D56061-ED56-4725-9033-E334638686DE}" dt="2020-09-16T10:22:19.742" v="825"/>
          <ac:spMkLst>
            <pc:docMk/>
            <pc:sldMk cId="1481014512" sldId="286"/>
            <ac:spMk id="14" creationId="{E30DEBC7-3530-4976-B144-87703C686D15}"/>
          </ac:spMkLst>
        </pc:spChg>
        <pc:spChg chg="add">
          <ac:chgData name="Michela Di Patti" userId="84b9b4168da44a27" providerId="Windows Live" clId="Web-{D1D56061-ED56-4725-9033-E334638686DE}" dt="2020-09-16T10:31:55.275" v="929"/>
          <ac:spMkLst>
            <pc:docMk/>
            <pc:sldMk cId="1481014512" sldId="286"/>
            <ac:spMk id="15" creationId="{E30DEBC7-3530-4976-B144-87703C686D15}"/>
          </ac:spMkLst>
        </pc:spChg>
        <pc:spChg chg="add del">
          <ac:chgData name="Michela Di Patti" userId="84b9b4168da44a27" providerId="Windows Live" clId="Web-{D1D56061-ED56-4725-9033-E334638686DE}" dt="2020-09-16T10:22:19.742" v="825"/>
          <ac:spMkLst>
            <pc:docMk/>
            <pc:sldMk cId="1481014512" sldId="286"/>
            <ac:spMk id="18" creationId="{B9A430A5-BEA6-4F2D-8D25-DF668E181D99}"/>
          </ac:spMkLst>
        </pc:spChg>
        <pc:spChg chg="add">
          <ac:chgData name="Michela Di Patti" userId="84b9b4168da44a27" providerId="Windows Live" clId="Web-{D1D56061-ED56-4725-9033-E334638686DE}" dt="2020-09-16T10:31:55.275" v="929"/>
          <ac:spMkLst>
            <pc:docMk/>
            <pc:sldMk cId="1481014512" sldId="286"/>
            <ac:spMk id="19" creationId="{B9A430A5-BEA6-4F2D-8D25-DF668E181D99}"/>
          </ac:spMkLst>
        </pc:spChg>
        <pc:spChg chg="add del">
          <ac:chgData name="Michela Di Patti" userId="84b9b4168da44a27" providerId="Windows Live" clId="Web-{D1D56061-ED56-4725-9033-E334638686DE}" dt="2020-09-16T10:22:19.742" v="825"/>
          <ac:spMkLst>
            <pc:docMk/>
            <pc:sldMk cId="1481014512" sldId="286"/>
            <ac:spMk id="20" creationId="{C17EB81B-7CA2-46C1-8A8D-8349530FFCC0}"/>
          </ac:spMkLst>
        </pc:spChg>
        <pc:spChg chg="add">
          <ac:chgData name="Michela Di Patti" userId="84b9b4168da44a27" providerId="Windows Live" clId="Web-{D1D56061-ED56-4725-9033-E334638686DE}" dt="2020-09-16T10:31:55.275" v="929"/>
          <ac:spMkLst>
            <pc:docMk/>
            <pc:sldMk cId="1481014512" sldId="286"/>
            <ac:spMk id="21" creationId="{C17EB81B-7CA2-46C1-8A8D-8349530FFCC0}"/>
          </ac:spMkLst>
        </pc:spChg>
        <pc:spChg chg="add del">
          <ac:chgData name="Michela Di Patti" userId="84b9b4168da44a27" providerId="Windows Live" clId="Web-{D1D56061-ED56-4725-9033-E334638686DE}" dt="2020-09-16T10:22:19.742" v="825"/>
          <ac:spMkLst>
            <pc:docMk/>
            <pc:sldMk cId="1481014512" sldId="286"/>
            <ac:spMk id="22" creationId="{7D3C84FC-795C-4785-8F49-B5C3608E391A}"/>
          </ac:spMkLst>
        </pc:spChg>
        <pc:spChg chg="add">
          <ac:chgData name="Michela Di Patti" userId="84b9b4168da44a27" providerId="Windows Live" clId="Web-{D1D56061-ED56-4725-9033-E334638686DE}" dt="2020-09-16T10:31:55.275" v="929"/>
          <ac:spMkLst>
            <pc:docMk/>
            <pc:sldMk cId="1481014512" sldId="286"/>
            <ac:spMk id="23" creationId="{7D3C84FC-795C-4785-8F49-B5C3608E391A}"/>
          </ac:spMkLst>
        </pc:spChg>
        <pc:spChg chg="add del">
          <ac:chgData name="Michela Di Patti" userId="84b9b4168da44a27" providerId="Windows Live" clId="Web-{D1D56061-ED56-4725-9033-E334638686DE}" dt="2020-09-16T10:24:04.961" v="838"/>
          <ac:spMkLst>
            <pc:docMk/>
            <pc:sldMk cId="1481014512" sldId="286"/>
            <ac:spMk id="24" creationId="{E320E779-4F37-45F1-B4D8-3E345ECC1EE8}"/>
          </ac:spMkLst>
        </pc:spChg>
        <pc:spChg chg="add del">
          <ac:chgData name="Michela Di Patti" userId="84b9b4168da44a27" providerId="Windows Live" clId="Web-{D1D56061-ED56-4725-9033-E334638686DE}" dt="2020-09-16T10:22:01.929" v="820"/>
          <ac:spMkLst>
            <pc:docMk/>
            <pc:sldMk cId="1481014512" sldId="286"/>
            <ac:spMk id="27" creationId="{2F6D48A6-724B-495A-89BB-DC186027CA8A}"/>
          </ac:spMkLst>
        </pc:spChg>
        <pc:spChg chg="add del">
          <ac:chgData name="Michela Di Patti" userId="84b9b4168da44a27" providerId="Windows Live" clId="Web-{D1D56061-ED56-4725-9033-E334638686DE}" dt="2020-09-16T10:22:01.929" v="820"/>
          <ac:spMkLst>
            <pc:docMk/>
            <pc:sldMk cId="1481014512" sldId="286"/>
            <ac:spMk id="29" creationId="{A4181C4F-BA33-4970-80F5-1AB90E3B4A39}"/>
          </ac:spMkLst>
        </pc:spChg>
        <pc:spChg chg="add del">
          <ac:chgData name="Michela Di Patti" userId="84b9b4168da44a27" providerId="Windows Live" clId="Web-{D1D56061-ED56-4725-9033-E334638686DE}" dt="2020-09-16T10:22:01.929" v="820"/>
          <ac:spMkLst>
            <pc:docMk/>
            <pc:sldMk cId="1481014512" sldId="286"/>
            <ac:spMk id="31" creationId="{ED5684D9-D82E-427C-AFDD-DCB0B0F8FCAA}"/>
          </ac:spMkLst>
        </pc:spChg>
        <pc:spChg chg="add del">
          <ac:chgData name="Michela Di Patti" userId="84b9b4168da44a27" providerId="Windows Live" clId="Web-{D1D56061-ED56-4725-9033-E334638686DE}" dt="2020-09-16T10:22:01.929" v="820"/>
          <ac:spMkLst>
            <pc:docMk/>
            <pc:sldMk cId="1481014512" sldId="286"/>
            <ac:spMk id="33" creationId="{02BA58DB-4D3F-4324-9EB3-0C40D0325EA3}"/>
          </ac:spMkLst>
        </pc:spChg>
        <pc:spChg chg="add del">
          <ac:chgData name="Michela Di Patti" userId="84b9b4168da44a27" providerId="Windows Live" clId="Web-{D1D56061-ED56-4725-9033-E334638686DE}" dt="2020-09-16T10:22:01.929" v="820"/>
          <ac:spMkLst>
            <pc:docMk/>
            <pc:sldMk cId="1481014512" sldId="286"/>
            <ac:spMk id="35" creationId="{B698BF10-41D1-450D-AFDF-A43B2EB08EF0}"/>
          </ac:spMkLst>
        </pc:spChg>
        <pc:spChg chg="add del">
          <ac:chgData name="Michela Di Patti" userId="84b9b4168da44a27" providerId="Windows Live" clId="Web-{D1D56061-ED56-4725-9033-E334638686DE}" dt="2020-09-16T10:22:01.929" v="820"/>
          <ac:spMkLst>
            <pc:docMk/>
            <pc:sldMk cId="1481014512" sldId="286"/>
            <ac:spMk id="37" creationId="{2133BEDA-8F44-4EE1-AB2D-1710BC1354D8}"/>
          </ac:spMkLst>
        </pc:spChg>
        <pc:picChg chg="add del mod ord">
          <ac:chgData name="Michela Di Patti" userId="84b9b4168da44a27" providerId="Windows Live" clId="Web-{D1D56061-ED56-4725-9033-E334638686DE}" dt="2020-09-16T10:22:45.320" v="830"/>
          <ac:picMkLst>
            <pc:docMk/>
            <pc:sldMk cId="1481014512" sldId="286"/>
            <ac:picMk id="4" creationId="{431F44E7-73BE-47C7-BD9B-0BF196FE8E8E}"/>
          </ac:picMkLst>
        </pc:picChg>
        <pc:picChg chg="add mod ord">
          <ac:chgData name="Michela Di Patti" userId="84b9b4168da44a27" providerId="Windows Live" clId="Web-{D1D56061-ED56-4725-9033-E334638686DE}" dt="2020-09-16T10:32:25.057" v="934" actId="1076"/>
          <ac:picMkLst>
            <pc:docMk/>
            <pc:sldMk cId="1481014512" sldId="286"/>
            <ac:picMk id="5" creationId="{DF14C25A-5672-46CC-9AFB-AB04500B1973}"/>
          </ac:picMkLst>
        </pc:picChg>
        <pc:picChg chg="del mod ord">
          <ac:chgData name="Michela Di Patti" userId="84b9b4168da44a27" providerId="Windows Live" clId="Web-{D1D56061-ED56-4725-9033-E334638686DE}" dt="2020-09-16T10:23:53.867" v="837"/>
          <ac:picMkLst>
            <pc:docMk/>
            <pc:sldMk cId="1481014512" sldId="286"/>
            <ac:picMk id="6" creationId="{62A33ED1-89C5-41E1-8501-CE3F5400900F}"/>
          </ac:picMkLst>
        </pc:picChg>
        <pc:picChg chg="add mod">
          <ac:chgData name="Michela Di Patti" userId="84b9b4168da44a27" providerId="Windows Live" clId="Web-{D1D56061-ED56-4725-9033-E334638686DE}" dt="2020-09-16T10:32:26.338" v="935" actId="1076"/>
          <ac:picMkLst>
            <pc:docMk/>
            <pc:sldMk cId="1481014512" sldId="286"/>
            <ac:picMk id="7" creationId="{E08A108B-1325-4268-8226-13B93B29DF64}"/>
          </ac:picMkLst>
        </pc:picChg>
        <pc:picChg chg="del mod ord">
          <ac:chgData name="Michela Di Patti" userId="84b9b4168da44a27" providerId="Windows Live" clId="Web-{D1D56061-ED56-4725-9033-E334638686DE}" dt="2020-09-16T10:22:41.210" v="828"/>
          <ac:picMkLst>
            <pc:docMk/>
            <pc:sldMk cId="1481014512" sldId="286"/>
            <ac:picMk id="8" creationId="{6F3C0D85-6DA8-4718-AEF1-438BC76BB4A1}"/>
          </ac:picMkLst>
        </pc:picChg>
        <pc:picChg chg="del mod ord">
          <ac:chgData name="Michela Di Patti" userId="84b9b4168da44a27" providerId="Windows Live" clId="Web-{D1D56061-ED56-4725-9033-E334638686DE}" dt="2020-09-16T10:22:42.773" v="829"/>
          <ac:picMkLst>
            <pc:docMk/>
            <pc:sldMk cId="1481014512" sldId="286"/>
            <ac:picMk id="9" creationId="{4085454F-C1D3-4815-9A4F-C2A3D4297E84}"/>
          </ac:picMkLst>
        </pc:picChg>
        <pc:picChg chg="add mod">
          <ac:chgData name="Michela Di Patti" userId="84b9b4168da44a27" providerId="Windows Live" clId="Web-{D1D56061-ED56-4725-9033-E334638686DE}" dt="2020-09-16T10:32:23.322" v="933" actId="1076"/>
          <ac:picMkLst>
            <pc:docMk/>
            <pc:sldMk cId="1481014512" sldId="286"/>
            <ac:picMk id="10" creationId="{2BB1B4FF-568C-4551-B3F7-A3D06709342C}"/>
          </ac:picMkLst>
        </pc:picChg>
        <pc:cxnChg chg="add del">
          <ac:chgData name="Michela Di Patti" userId="84b9b4168da44a27" providerId="Windows Live" clId="Web-{D1D56061-ED56-4725-9033-E334638686DE}" dt="2020-09-16T10:22:19.742" v="825"/>
          <ac:cxnSpMkLst>
            <pc:docMk/>
            <pc:sldMk cId="1481014512" sldId="286"/>
            <ac:cxnSpMk id="16" creationId="{4558B048-B22B-4D5A-AB49-437ADE665194}"/>
          </ac:cxnSpMkLst>
        </pc:cxnChg>
        <pc:cxnChg chg="add">
          <ac:chgData name="Michela Di Patti" userId="84b9b4168da44a27" providerId="Windows Live" clId="Web-{D1D56061-ED56-4725-9033-E334638686DE}" dt="2020-09-16T10:31:55.275" v="929"/>
          <ac:cxnSpMkLst>
            <pc:docMk/>
            <pc:sldMk cId="1481014512" sldId="286"/>
            <ac:cxnSpMk id="17" creationId="{4558B048-B22B-4D5A-AB49-437ADE665194}"/>
          </ac:cxnSpMkLst>
        </pc:cxnChg>
        <pc:cxnChg chg="add del">
          <ac:chgData name="Michela Di Patti" userId="84b9b4168da44a27" providerId="Windows Live" clId="Web-{D1D56061-ED56-4725-9033-E334638686DE}" dt="2020-09-16T10:24:04.961" v="838"/>
          <ac:cxnSpMkLst>
            <pc:docMk/>
            <pc:sldMk cId="1481014512" sldId="286"/>
            <ac:cxnSpMk id="25" creationId="{ABB976C9-DA2F-4A95-8171-D1D89BD450F4}"/>
          </ac:cxnSpMkLst>
        </pc:cxnChg>
      </pc:sldChg>
      <pc:sldChg chg="addSp delSp modSp">
        <pc:chgData name="Michela Di Patti" userId="84b9b4168da44a27" providerId="Windows Live" clId="Web-{D1D56061-ED56-4725-9033-E334638686DE}" dt="2020-09-16T10:34:23.557" v="945" actId="1076"/>
        <pc:sldMkLst>
          <pc:docMk/>
          <pc:sldMk cId="3496702457" sldId="287"/>
        </pc:sldMkLst>
        <pc:spChg chg="mod">
          <ac:chgData name="Michela Di Patti" userId="84b9b4168da44a27" providerId="Windows Live" clId="Web-{D1D56061-ED56-4725-9033-E334638686DE}" dt="2020-09-16T10:32:46.760" v="939"/>
          <ac:spMkLst>
            <pc:docMk/>
            <pc:sldMk cId="3496702457" sldId="287"/>
            <ac:spMk id="2" creationId="{1F294BEA-BF94-4871-AF5D-5A06DBF874DC}"/>
          </ac:spMkLst>
        </pc:spChg>
        <pc:spChg chg="mod">
          <ac:chgData name="Michela Di Patti" userId="84b9b4168da44a27" providerId="Windows Live" clId="Web-{D1D56061-ED56-4725-9033-E334638686DE}" dt="2020-09-16T10:32:46.760" v="939"/>
          <ac:spMkLst>
            <pc:docMk/>
            <pc:sldMk cId="3496702457" sldId="287"/>
            <ac:spMk id="3" creationId="{5B2473F0-D4D9-4C00-B5CF-5CC112EA81D0}"/>
          </ac:spMkLst>
        </pc:spChg>
        <pc:spChg chg="add del">
          <ac:chgData name="Michela Di Patti" userId="84b9b4168da44a27" providerId="Windows Live" clId="Web-{D1D56061-ED56-4725-9033-E334638686DE}" dt="2020-09-16T10:24:37.164" v="841"/>
          <ac:spMkLst>
            <pc:docMk/>
            <pc:sldMk cId="3496702457" sldId="287"/>
            <ac:spMk id="4" creationId="{236DC4F3-3A1A-43AD-8418-C79929F08183}"/>
          </ac:spMkLst>
        </pc:spChg>
        <pc:spChg chg="add del mod ord">
          <ac:chgData name="Michela Di Patti" userId="84b9b4168da44a27" providerId="Windows Live" clId="Web-{D1D56061-ED56-4725-9033-E334638686DE}" dt="2020-09-16T10:31:14.510" v="927"/>
          <ac:spMkLst>
            <pc:docMk/>
            <pc:sldMk cId="3496702457" sldId="287"/>
            <ac:spMk id="7" creationId="{AA6A56B0-58DB-46F5-BA36-69569D3B5EAE}"/>
          </ac:spMkLst>
        </pc:spChg>
        <pc:spChg chg="add del">
          <ac:chgData name="Michela Di Patti" userId="84b9b4168da44a27" providerId="Windows Live" clId="Web-{D1D56061-ED56-4725-9033-E334638686DE}" dt="2020-09-16T10:32:46.760" v="939"/>
          <ac:spMkLst>
            <pc:docMk/>
            <pc:sldMk cId="3496702457" sldId="287"/>
            <ac:spMk id="15" creationId="{D3AF2C15-C5DF-435E-B572-4D1DC7EEEB53}"/>
          </ac:spMkLst>
        </pc:spChg>
        <pc:spChg chg="add del">
          <ac:chgData name="Michela Di Patti" userId="84b9b4168da44a27" providerId="Windows Live" clId="Web-{D1D56061-ED56-4725-9033-E334638686DE}" dt="2020-09-16T10:26:17.227" v="853"/>
          <ac:spMkLst>
            <pc:docMk/>
            <pc:sldMk cId="3496702457" sldId="287"/>
            <ac:spMk id="16" creationId="{FAA4C64A-BAF9-4028-A4D7-A7E71FFF4FF2}"/>
          </ac:spMkLst>
        </pc:spChg>
        <pc:spChg chg="add del">
          <ac:chgData name="Michela Di Patti" userId="84b9b4168da44a27" providerId="Windows Live" clId="Web-{D1D56061-ED56-4725-9033-E334638686DE}" dt="2020-09-16T10:32:46.760" v="939"/>
          <ac:spMkLst>
            <pc:docMk/>
            <pc:sldMk cId="3496702457" sldId="287"/>
            <ac:spMk id="17" creationId="{7C2A1BC2-B662-423F-BC9A-33370B4327F7}"/>
          </ac:spMkLst>
        </pc:spChg>
        <pc:spChg chg="add del">
          <ac:chgData name="Michela Di Patti" userId="84b9b4168da44a27" providerId="Windows Live" clId="Web-{D1D56061-ED56-4725-9033-E334638686DE}" dt="2020-09-16T10:32:46.760" v="939"/>
          <ac:spMkLst>
            <pc:docMk/>
            <pc:sldMk cId="3496702457" sldId="287"/>
            <ac:spMk id="19" creationId="{FAA4C64A-BAF9-4028-A4D7-A7E71FFF4FF2}"/>
          </ac:spMkLst>
        </pc:spChg>
        <pc:spChg chg="add del">
          <ac:chgData name="Michela Di Patti" userId="84b9b4168da44a27" providerId="Windows Live" clId="Web-{D1D56061-ED56-4725-9033-E334638686DE}" dt="2020-09-16T10:26:17.227" v="853"/>
          <ac:spMkLst>
            <pc:docMk/>
            <pc:sldMk cId="3496702457" sldId="287"/>
            <ac:spMk id="20" creationId="{D3AF2C15-C5DF-435E-B572-4D1DC7EEEB53}"/>
          </ac:spMkLst>
        </pc:spChg>
        <pc:spChg chg="add del">
          <ac:chgData name="Michela Di Patti" userId="84b9b4168da44a27" providerId="Windows Live" clId="Web-{D1D56061-ED56-4725-9033-E334638686DE}" dt="2020-09-16T10:26:17.227" v="853"/>
          <ac:spMkLst>
            <pc:docMk/>
            <pc:sldMk cId="3496702457" sldId="287"/>
            <ac:spMk id="22" creationId="{7C2A1BC2-B662-423F-BC9A-33370B4327F7}"/>
          </ac:spMkLst>
        </pc:spChg>
        <pc:picChg chg="add mod">
          <ac:chgData name="Michela Di Patti" userId="84b9b4168da44a27" providerId="Windows Live" clId="Web-{D1D56061-ED56-4725-9033-E334638686DE}" dt="2020-09-16T10:32:46.760" v="939"/>
          <ac:picMkLst>
            <pc:docMk/>
            <pc:sldMk cId="3496702457" sldId="287"/>
            <ac:picMk id="5" creationId="{CB02430A-95D2-437D-BCAC-285EE358A43F}"/>
          </ac:picMkLst>
        </pc:picChg>
        <pc:picChg chg="add mod">
          <ac:chgData name="Michela Di Patti" userId="84b9b4168da44a27" providerId="Windows Live" clId="Web-{D1D56061-ED56-4725-9033-E334638686DE}" dt="2020-09-16T10:34:23.557" v="945" actId="1076"/>
          <ac:picMkLst>
            <pc:docMk/>
            <pc:sldMk cId="3496702457" sldId="287"/>
            <ac:picMk id="6" creationId="{289CF2AC-514E-45AE-BA35-4076E2CE6666}"/>
          </ac:picMkLst>
        </pc:picChg>
        <pc:picChg chg="del mod ord">
          <ac:chgData name="Michela Di Patti" userId="84b9b4168da44a27" providerId="Windows Live" clId="Web-{D1D56061-ED56-4725-9033-E334638686DE}" dt="2020-09-16T10:24:56.617" v="843"/>
          <ac:picMkLst>
            <pc:docMk/>
            <pc:sldMk cId="3496702457" sldId="287"/>
            <ac:picMk id="9" creationId="{A371B7F2-81D6-4060-8215-0B6B98DD207D}"/>
          </ac:picMkLst>
        </pc:picChg>
        <pc:picChg chg="del mod">
          <ac:chgData name="Michela Di Patti" userId="84b9b4168da44a27" providerId="Windows Live" clId="Web-{D1D56061-ED56-4725-9033-E334638686DE}" dt="2020-09-16T10:24:54.836" v="842"/>
          <ac:picMkLst>
            <pc:docMk/>
            <pc:sldMk cId="3496702457" sldId="287"/>
            <ac:picMk id="11" creationId="{858E6F3D-2D21-4C28-93AA-14930CB9716D}"/>
          </ac:picMkLst>
        </pc:picChg>
        <pc:cxnChg chg="add del">
          <ac:chgData name="Michela Di Patti" userId="84b9b4168da44a27" providerId="Windows Live" clId="Web-{D1D56061-ED56-4725-9033-E334638686DE}" dt="2020-09-16T10:32:46.760" v="939"/>
          <ac:cxnSpMkLst>
            <pc:docMk/>
            <pc:sldMk cId="3496702457" sldId="287"/>
            <ac:cxnSpMk id="13" creationId="{2E44EC6D-D5C1-4DEB-ABD8-285AEBD4D68F}"/>
          </ac:cxnSpMkLst>
        </pc:cxnChg>
        <pc:cxnChg chg="add del">
          <ac:chgData name="Michela Di Patti" userId="84b9b4168da44a27" providerId="Windows Live" clId="Web-{D1D56061-ED56-4725-9033-E334638686DE}" dt="2020-09-16T10:26:17.227" v="853"/>
          <ac:cxnSpMkLst>
            <pc:docMk/>
            <pc:sldMk cId="3496702457" sldId="287"/>
            <ac:cxnSpMk id="18" creationId="{2E44EC6D-D5C1-4DEB-ABD8-285AEBD4D68F}"/>
          </ac:cxnSpMkLst>
        </pc:cxnChg>
      </pc:sldChg>
      <pc:sldChg chg="addSp delSp modSp">
        <pc:chgData name="Michela Di Patti" userId="84b9b4168da44a27" providerId="Windows Live" clId="Web-{D1D56061-ED56-4725-9033-E334638686DE}" dt="2020-09-16T10:33:33.526" v="944" actId="1076"/>
        <pc:sldMkLst>
          <pc:docMk/>
          <pc:sldMk cId="281976917" sldId="288"/>
        </pc:sldMkLst>
        <pc:spChg chg="mod">
          <ac:chgData name="Michela Di Patti" userId="84b9b4168da44a27" providerId="Windows Live" clId="Web-{D1D56061-ED56-4725-9033-E334638686DE}" dt="2020-09-16T10:33:12.119" v="940"/>
          <ac:spMkLst>
            <pc:docMk/>
            <pc:sldMk cId="281976917" sldId="288"/>
            <ac:spMk id="2" creationId="{6377566E-DEEB-413C-A618-0314A82E5ACF}"/>
          </ac:spMkLst>
        </pc:spChg>
        <pc:spChg chg="mod">
          <ac:chgData name="Michela Di Patti" userId="84b9b4168da44a27" providerId="Windows Live" clId="Web-{D1D56061-ED56-4725-9033-E334638686DE}" dt="2020-09-16T10:33:12.119" v="940"/>
          <ac:spMkLst>
            <pc:docMk/>
            <pc:sldMk cId="281976917" sldId="288"/>
            <ac:spMk id="3" creationId="{69955088-B2B5-48D8-A1A5-4E3168951841}"/>
          </ac:spMkLst>
        </pc:spChg>
        <pc:spChg chg="add del">
          <ac:chgData name="Michela Di Patti" userId="84b9b4168da44a27" providerId="Windows Live" clId="Web-{D1D56061-ED56-4725-9033-E334638686DE}" dt="2020-09-16T10:33:20.354" v="942"/>
          <ac:spMkLst>
            <pc:docMk/>
            <pc:sldMk cId="281976917" sldId="288"/>
            <ac:spMk id="6" creationId="{86F22935-9BE2-4C68-863A-6603698AEF5A}"/>
          </ac:spMkLst>
        </pc:spChg>
        <pc:spChg chg="add">
          <ac:chgData name="Michela Di Patti" userId="84b9b4168da44a27" providerId="Windows Live" clId="Web-{D1D56061-ED56-4725-9033-E334638686DE}" dt="2020-09-16T10:33:12.119" v="940"/>
          <ac:spMkLst>
            <pc:docMk/>
            <pc:sldMk cId="281976917" sldId="288"/>
            <ac:spMk id="10" creationId="{59EC11B9-C1B4-4A4B-AE7B-353DC742AAB2}"/>
          </ac:spMkLst>
        </pc:spChg>
        <pc:spChg chg="add">
          <ac:chgData name="Michela Di Patti" userId="84b9b4168da44a27" providerId="Windows Live" clId="Web-{D1D56061-ED56-4725-9033-E334638686DE}" dt="2020-09-16T10:33:12.119" v="940"/>
          <ac:spMkLst>
            <pc:docMk/>
            <pc:sldMk cId="281976917" sldId="288"/>
            <ac:spMk id="14" creationId="{4BF9B746-725B-4EAA-AACC-E2047E073965}"/>
          </ac:spMkLst>
        </pc:spChg>
        <pc:spChg chg="add">
          <ac:chgData name="Michela Di Patti" userId="84b9b4168da44a27" providerId="Windows Live" clId="Web-{D1D56061-ED56-4725-9033-E334638686DE}" dt="2020-09-16T10:33:12.119" v="940"/>
          <ac:spMkLst>
            <pc:docMk/>
            <pc:sldMk cId="281976917" sldId="288"/>
            <ac:spMk id="16" creationId="{2EBFFB4A-B2E4-4737-9442-4429357598FB}"/>
          </ac:spMkLst>
        </pc:spChg>
        <pc:picChg chg="mod ord">
          <ac:chgData name="Michela Di Patti" userId="84b9b4168da44a27" providerId="Windows Live" clId="Web-{D1D56061-ED56-4725-9033-E334638686DE}" dt="2020-09-16T10:33:33.526" v="944" actId="1076"/>
          <ac:picMkLst>
            <pc:docMk/>
            <pc:sldMk cId="281976917" sldId="288"/>
            <ac:picMk id="4" creationId="{7E85B1C9-78BC-4B10-8D7C-B7CBB28AAEDD}"/>
          </ac:picMkLst>
        </pc:picChg>
        <pc:picChg chg="mod">
          <ac:chgData name="Michela Di Patti" userId="84b9b4168da44a27" providerId="Windows Live" clId="Web-{D1D56061-ED56-4725-9033-E334638686DE}" dt="2020-09-16T10:33:12.119" v="940"/>
          <ac:picMkLst>
            <pc:docMk/>
            <pc:sldMk cId="281976917" sldId="288"/>
            <ac:picMk id="5" creationId="{70427EE2-4FB5-4A93-9F37-063014E9AC0A}"/>
          </ac:picMkLst>
        </pc:picChg>
        <pc:cxnChg chg="add">
          <ac:chgData name="Michela Di Patti" userId="84b9b4168da44a27" providerId="Windows Live" clId="Web-{D1D56061-ED56-4725-9033-E334638686DE}" dt="2020-09-16T10:33:12.119" v="940"/>
          <ac:cxnSpMkLst>
            <pc:docMk/>
            <pc:sldMk cId="281976917" sldId="288"/>
            <ac:cxnSpMk id="12" creationId="{24862CF4-4997-476D-9B9D-5F4E0C9A41AF}"/>
          </ac:cxnSpMkLst>
        </pc:cxnChg>
      </pc:sldChg>
      <pc:sldChg chg="modSp">
        <pc:chgData name="Michela Di Patti" userId="84b9b4168da44a27" providerId="Windows Live" clId="Web-{D1D56061-ED56-4725-9033-E334638686DE}" dt="2020-09-16T10:04:15.674" v="611" actId="1076"/>
        <pc:sldMkLst>
          <pc:docMk/>
          <pc:sldMk cId="2597999078" sldId="289"/>
        </pc:sldMkLst>
        <pc:spChg chg="mod">
          <ac:chgData name="Michela Di Patti" userId="84b9b4168da44a27" providerId="Windows Live" clId="Web-{D1D56061-ED56-4725-9033-E334638686DE}" dt="2020-09-16T10:03:55.174" v="606" actId="20577"/>
          <ac:spMkLst>
            <pc:docMk/>
            <pc:sldMk cId="2597999078" sldId="289"/>
            <ac:spMk id="3" creationId="{81A2F147-2FB5-412F-B64C-D09E00C00B09}"/>
          </ac:spMkLst>
        </pc:spChg>
        <pc:picChg chg="mod">
          <ac:chgData name="Michela Di Patti" userId="84b9b4168da44a27" providerId="Windows Live" clId="Web-{D1D56061-ED56-4725-9033-E334638686DE}" dt="2020-09-16T10:04:15.674" v="611" actId="1076"/>
          <ac:picMkLst>
            <pc:docMk/>
            <pc:sldMk cId="2597999078" sldId="289"/>
            <ac:picMk id="5" creationId="{956744D1-5008-4531-A992-805672C1AA37}"/>
          </ac:picMkLst>
        </pc:picChg>
        <pc:picChg chg="mod">
          <ac:chgData name="Michela Di Patti" userId="84b9b4168da44a27" providerId="Windows Live" clId="Web-{D1D56061-ED56-4725-9033-E334638686DE}" dt="2020-09-16T10:04:04.784" v="609" actId="1076"/>
          <ac:picMkLst>
            <pc:docMk/>
            <pc:sldMk cId="2597999078" sldId="289"/>
            <ac:picMk id="6" creationId="{99601354-4311-4F89-8B91-7616D7B2AD78}"/>
          </ac:picMkLst>
        </pc:picChg>
      </pc:sldChg>
      <pc:sldChg chg="addSp delSp modSp">
        <pc:chgData name="Michela Di Patti" userId="84b9b4168da44a27" providerId="Windows Live" clId="Web-{D1D56061-ED56-4725-9033-E334638686DE}" dt="2020-09-16T10:34:51.229" v="946"/>
        <pc:sldMkLst>
          <pc:docMk/>
          <pc:sldMk cId="2030706969" sldId="290"/>
        </pc:sldMkLst>
        <pc:spChg chg="mod">
          <ac:chgData name="Michela Di Patti" userId="84b9b4168da44a27" providerId="Windows Live" clId="Web-{D1D56061-ED56-4725-9033-E334638686DE}" dt="2020-09-16T10:34:51.229" v="946"/>
          <ac:spMkLst>
            <pc:docMk/>
            <pc:sldMk cId="2030706969" sldId="290"/>
            <ac:spMk id="2" creationId="{F402D4D1-FDAB-474A-9B7E-0D61A65368AE}"/>
          </ac:spMkLst>
        </pc:spChg>
        <pc:spChg chg="mod">
          <ac:chgData name="Michela Di Patti" userId="84b9b4168da44a27" providerId="Windows Live" clId="Web-{D1D56061-ED56-4725-9033-E334638686DE}" dt="2020-09-16T10:34:51.229" v="946"/>
          <ac:spMkLst>
            <pc:docMk/>
            <pc:sldMk cId="2030706969" sldId="290"/>
            <ac:spMk id="3" creationId="{86160546-A2A8-4F52-87CE-B2E3C5CC753F}"/>
          </ac:spMkLst>
        </pc:spChg>
        <pc:spChg chg="add">
          <ac:chgData name="Michela Di Patti" userId="84b9b4168da44a27" providerId="Windows Live" clId="Web-{D1D56061-ED56-4725-9033-E334638686DE}" dt="2020-09-16T10:34:51.229" v="946"/>
          <ac:spMkLst>
            <pc:docMk/>
            <pc:sldMk cId="2030706969" sldId="290"/>
            <ac:spMk id="45" creationId="{4FAE1107-CEC3-4041-8BAA-CDB6F6759B35}"/>
          </ac:spMkLst>
        </pc:spChg>
        <pc:picChg chg="mod">
          <ac:chgData name="Michela Di Patti" userId="84b9b4168da44a27" providerId="Windows Live" clId="Web-{D1D56061-ED56-4725-9033-E334638686DE}" dt="2020-09-16T10:34:51.229" v="946"/>
          <ac:picMkLst>
            <pc:docMk/>
            <pc:sldMk cId="2030706969" sldId="290"/>
            <ac:picMk id="4" creationId="{00D82FAC-7EC7-457F-B3AC-843BA2364BA9}"/>
          </ac:picMkLst>
        </pc:picChg>
        <pc:cxnChg chg="del">
          <ac:chgData name="Michela Di Patti" userId="84b9b4168da44a27" providerId="Windows Live" clId="Web-{D1D56061-ED56-4725-9033-E334638686DE}" dt="2020-09-16T10:34:51.229" v="946"/>
          <ac:cxnSpMkLst>
            <pc:docMk/>
            <pc:sldMk cId="2030706969" sldId="290"/>
            <ac:cxnSpMk id="38" creationId="{15F1CC53-719A-4763-BF30-5E25A63CEF3C}"/>
          </ac:cxnSpMkLst>
        </pc:cxnChg>
        <pc:cxnChg chg="add">
          <ac:chgData name="Michela Di Patti" userId="84b9b4168da44a27" providerId="Windows Live" clId="Web-{D1D56061-ED56-4725-9033-E334638686DE}" dt="2020-09-16T10:34:51.229" v="946"/>
          <ac:cxnSpMkLst>
            <pc:docMk/>
            <pc:sldMk cId="2030706969" sldId="290"/>
            <ac:cxnSpMk id="43" creationId="{9200C8B5-FB5A-4F8B-A9BD-693C051418A3}"/>
          </ac:cxnSpMkLst>
        </pc:cxnChg>
        <pc:cxnChg chg="add">
          <ac:chgData name="Michela Di Patti" userId="84b9b4168da44a27" providerId="Windows Live" clId="Web-{D1D56061-ED56-4725-9033-E334638686DE}" dt="2020-09-16T10:34:51.229" v="946"/>
          <ac:cxnSpMkLst>
            <pc:docMk/>
            <pc:sldMk cId="2030706969" sldId="290"/>
            <ac:cxnSpMk id="47" creationId="{1AEA88FB-F5DD-45CE-AAE1-7B33D0ABDD25}"/>
          </ac:cxnSpMkLst>
        </pc:cxnChg>
      </pc:sldChg>
      <pc:sldChg chg="addSp delSp modSp">
        <pc:chgData name="Michela Di Patti" userId="84b9b4168da44a27" providerId="Windows Live" clId="Web-{D1D56061-ED56-4725-9033-E334638686DE}" dt="2020-09-16T10:35:08.261" v="947"/>
        <pc:sldMkLst>
          <pc:docMk/>
          <pc:sldMk cId="269274037" sldId="291"/>
        </pc:sldMkLst>
        <pc:spChg chg="mod">
          <ac:chgData name="Michela Di Patti" userId="84b9b4168da44a27" providerId="Windows Live" clId="Web-{D1D56061-ED56-4725-9033-E334638686DE}" dt="2020-09-16T10:35:08.261" v="947"/>
          <ac:spMkLst>
            <pc:docMk/>
            <pc:sldMk cId="269274037" sldId="291"/>
            <ac:spMk id="2" creationId="{D0EE07C1-A1C3-482E-86DB-A60D0B3F5543}"/>
          </ac:spMkLst>
        </pc:spChg>
        <pc:spChg chg="mod">
          <ac:chgData name="Michela Di Patti" userId="84b9b4168da44a27" providerId="Windows Live" clId="Web-{D1D56061-ED56-4725-9033-E334638686DE}" dt="2020-09-16T10:35:08.261" v="947"/>
          <ac:spMkLst>
            <pc:docMk/>
            <pc:sldMk cId="269274037" sldId="291"/>
            <ac:spMk id="3" creationId="{A45F61B5-AC55-4DC2-9B37-F374B069802F}"/>
          </ac:spMkLst>
        </pc:spChg>
        <pc:spChg chg="add">
          <ac:chgData name="Michela Di Patti" userId="84b9b4168da44a27" providerId="Windows Live" clId="Web-{D1D56061-ED56-4725-9033-E334638686DE}" dt="2020-09-16T10:35:08.261" v="947"/>
          <ac:spMkLst>
            <pc:docMk/>
            <pc:sldMk cId="269274037" sldId="291"/>
            <ac:spMk id="12" creationId="{9D431EF2-5A31-4C05-AA3E-4580F553429C}"/>
          </ac:spMkLst>
        </pc:spChg>
        <pc:spChg chg="add">
          <ac:chgData name="Michela Di Patti" userId="84b9b4168da44a27" providerId="Windows Live" clId="Web-{D1D56061-ED56-4725-9033-E334638686DE}" dt="2020-09-16T10:35:08.261" v="947"/>
          <ac:spMkLst>
            <pc:docMk/>
            <pc:sldMk cId="269274037" sldId="291"/>
            <ac:spMk id="14" creationId="{67678399-6817-4845-9B59-E82951B0B0E4}"/>
          </ac:spMkLst>
        </pc:spChg>
        <pc:spChg chg="add">
          <ac:chgData name="Michela Di Patti" userId="84b9b4168da44a27" providerId="Windows Live" clId="Web-{D1D56061-ED56-4725-9033-E334638686DE}" dt="2020-09-16T10:35:08.261" v="947"/>
          <ac:spMkLst>
            <pc:docMk/>
            <pc:sldMk cId="269274037" sldId="291"/>
            <ac:spMk id="16" creationId="{B044E73A-9DB7-46CD-9B4D-9DE9FB5E6E1F}"/>
          </ac:spMkLst>
        </pc:spChg>
        <pc:spChg chg="add">
          <ac:chgData name="Michela Di Patti" userId="84b9b4168da44a27" providerId="Windows Live" clId="Web-{D1D56061-ED56-4725-9033-E334638686DE}" dt="2020-09-16T10:35:08.261" v="947"/>
          <ac:spMkLst>
            <pc:docMk/>
            <pc:sldMk cId="269274037" sldId="291"/>
            <ac:spMk id="18" creationId="{F8057F48-2FD4-4DD3-B887-FEE2B4475912}"/>
          </ac:spMkLst>
        </pc:spChg>
        <pc:spChg chg="add">
          <ac:chgData name="Michela Di Patti" userId="84b9b4168da44a27" providerId="Windows Live" clId="Web-{D1D56061-ED56-4725-9033-E334638686DE}" dt="2020-09-16T10:35:08.261" v="947"/>
          <ac:spMkLst>
            <pc:docMk/>
            <pc:sldMk cId="269274037" sldId="291"/>
            <ac:spMk id="20" creationId="{7A4469D8-5936-48B8-AF0C-37FF2AEE292E}"/>
          </ac:spMkLst>
        </pc:spChg>
        <pc:picChg chg="del">
          <ac:chgData name="Michela Di Patti" userId="84b9b4168da44a27" providerId="Windows Live" clId="Web-{D1D56061-ED56-4725-9033-E334638686DE}" dt="2020-09-16T10:06:55.331" v="621"/>
          <ac:picMkLst>
            <pc:docMk/>
            <pc:sldMk cId="269274037" sldId="291"/>
            <ac:picMk id="4" creationId="{2CB91F56-65CE-48F6-A8E4-60290C33D93B}"/>
          </ac:picMkLst>
        </pc:picChg>
        <pc:picChg chg="mod ord">
          <ac:chgData name="Michela Di Patti" userId="84b9b4168da44a27" providerId="Windows Live" clId="Web-{D1D56061-ED56-4725-9033-E334638686DE}" dt="2020-09-16T10:35:08.261" v="947"/>
          <ac:picMkLst>
            <pc:docMk/>
            <pc:sldMk cId="269274037" sldId="291"/>
            <ac:picMk id="5" creationId="{886B9FD8-1EA1-4A6D-BE6C-AD2A58463BAF}"/>
          </ac:picMkLst>
        </pc:picChg>
        <pc:picChg chg="del mod">
          <ac:chgData name="Michela Di Patti" userId="84b9b4168da44a27" providerId="Windows Live" clId="Web-{D1D56061-ED56-4725-9033-E334638686DE}" dt="2020-09-16T10:09:39.816" v="644"/>
          <ac:picMkLst>
            <pc:docMk/>
            <pc:sldMk cId="269274037" sldId="291"/>
            <ac:picMk id="6" creationId="{70497F9D-C4A5-4C76-86CB-AE49A42F4D90}"/>
          </ac:picMkLst>
        </pc:picChg>
        <pc:picChg chg="add mod">
          <ac:chgData name="Michela Di Patti" userId="84b9b4168da44a27" providerId="Windows Live" clId="Web-{D1D56061-ED56-4725-9033-E334638686DE}" dt="2020-09-16T10:35:08.261" v="947"/>
          <ac:picMkLst>
            <pc:docMk/>
            <pc:sldMk cId="269274037" sldId="291"/>
            <ac:picMk id="7" creationId="{0E12E6A7-B9BD-4A2B-B6E0-EA4FDE5866EA}"/>
          </ac:picMkLst>
        </pc:picChg>
      </pc:sldChg>
      <pc:sldChg chg="addSp delSp modSp">
        <pc:chgData name="Michela Di Patti" userId="84b9b4168da44a27" providerId="Windows Live" clId="Web-{D1D56061-ED56-4725-9033-E334638686DE}" dt="2020-09-16T10:35:19.261" v="948"/>
        <pc:sldMkLst>
          <pc:docMk/>
          <pc:sldMk cId="3996776405" sldId="292"/>
        </pc:sldMkLst>
        <pc:spChg chg="mod">
          <ac:chgData name="Michela Di Patti" userId="84b9b4168da44a27" providerId="Windows Live" clId="Web-{D1D56061-ED56-4725-9033-E334638686DE}" dt="2020-09-16T10:35:19.261" v="948"/>
          <ac:spMkLst>
            <pc:docMk/>
            <pc:sldMk cId="3996776405" sldId="292"/>
            <ac:spMk id="2" creationId="{8FF30DA4-F887-466B-8097-0F41D0E6085B}"/>
          </ac:spMkLst>
        </pc:spChg>
        <pc:spChg chg="mod">
          <ac:chgData name="Michela Di Patti" userId="84b9b4168da44a27" providerId="Windows Live" clId="Web-{D1D56061-ED56-4725-9033-E334638686DE}" dt="2020-09-16T10:35:19.261" v="948"/>
          <ac:spMkLst>
            <pc:docMk/>
            <pc:sldMk cId="3996776405" sldId="292"/>
            <ac:spMk id="3" creationId="{8F0499FA-4BA1-4B10-AC54-F5A5140B5657}"/>
          </ac:spMkLst>
        </pc:spChg>
        <pc:spChg chg="add">
          <ac:chgData name="Michela Di Patti" userId="84b9b4168da44a27" providerId="Windows Live" clId="Web-{D1D56061-ED56-4725-9033-E334638686DE}" dt="2020-09-16T10:35:19.261" v="948"/>
          <ac:spMkLst>
            <pc:docMk/>
            <pc:sldMk cId="3996776405" sldId="292"/>
            <ac:spMk id="35" creationId="{4FAE1107-CEC3-4041-8BAA-CDB6F6759B35}"/>
          </ac:spMkLst>
        </pc:spChg>
        <pc:picChg chg="mod">
          <ac:chgData name="Michela Di Patti" userId="84b9b4168da44a27" providerId="Windows Live" clId="Web-{D1D56061-ED56-4725-9033-E334638686DE}" dt="2020-09-16T10:35:19.261" v="948"/>
          <ac:picMkLst>
            <pc:docMk/>
            <pc:sldMk cId="3996776405" sldId="292"/>
            <ac:picMk id="8" creationId="{F364E368-0EE6-4FE2-A119-E11D097DEAD8}"/>
          </ac:picMkLst>
        </pc:picChg>
        <pc:cxnChg chg="del">
          <ac:chgData name="Michela Di Patti" userId="84b9b4168da44a27" providerId="Windows Live" clId="Web-{D1D56061-ED56-4725-9033-E334638686DE}" dt="2020-09-16T10:35:19.261" v="948"/>
          <ac:cxnSpMkLst>
            <pc:docMk/>
            <pc:sldMk cId="3996776405" sldId="292"/>
            <ac:cxnSpMk id="28" creationId="{9200C8B5-FB5A-4F8B-A9BD-693C051418A3}"/>
          </ac:cxnSpMkLst>
        </pc:cxnChg>
        <pc:cxnChg chg="add">
          <ac:chgData name="Michela Di Patti" userId="84b9b4168da44a27" providerId="Windows Live" clId="Web-{D1D56061-ED56-4725-9033-E334638686DE}" dt="2020-09-16T10:35:19.261" v="948"/>
          <ac:cxnSpMkLst>
            <pc:docMk/>
            <pc:sldMk cId="3996776405" sldId="292"/>
            <ac:cxnSpMk id="33" creationId="{9200C8B5-FB5A-4F8B-A9BD-693C051418A3}"/>
          </ac:cxnSpMkLst>
        </pc:cxnChg>
        <pc:cxnChg chg="add">
          <ac:chgData name="Michela Di Patti" userId="84b9b4168da44a27" providerId="Windows Live" clId="Web-{D1D56061-ED56-4725-9033-E334638686DE}" dt="2020-09-16T10:35:19.261" v="948"/>
          <ac:cxnSpMkLst>
            <pc:docMk/>
            <pc:sldMk cId="3996776405" sldId="292"/>
            <ac:cxnSpMk id="37" creationId="{1AEA88FB-F5DD-45CE-AAE1-7B33D0ABDD25}"/>
          </ac:cxnSpMkLst>
        </pc:cxnChg>
      </pc:sldChg>
      <pc:sldChg chg="addSp delSp modSp">
        <pc:chgData name="Michela Di Patti" userId="84b9b4168da44a27" providerId="Windows Live" clId="Web-{D1D56061-ED56-4725-9033-E334638686DE}" dt="2020-09-16T10:35:51.042" v="949"/>
        <pc:sldMkLst>
          <pc:docMk/>
          <pc:sldMk cId="125359992" sldId="295"/>
        </pc:sldMkLst>
        <pc:spChg chg="mod">
          <ac:chgData name="Michela Di Patti" userId="84b9b4168da44a27" providerId="Windows Live" clId="Web-{D1D56061-ED56-4725-9033-E334638686DE}" dt="2020-09-16T10:35:51.042" v="949"/>
          <ac:spMkLst>
            <pc:docMk/>
            <pc:sldMk cId="125359992" sldId="295"/>
            <ac:spMk id="2" creationId="{814D191E-FC37-42F0-92BC-D3160CEA26D2}"/>
          </ac:spMkLst>
        </pc:spChg>
        <pc:spChg chg="mod">
          <ac:chgData name="Michela Di Patti" userId="84b9b4168da44a27" providerId="Windows Live" clId="Web-{D1D56061-ED56-4725-9033-E334638686DE}" dt="2020-09-16T10:35:51.042" v="949"/>
          <ac:spMkLst>
            <pc:docMk/>
            <pc:sldMk cId="125359992" sldId="295"/>
            <ac:spMk id="3" creationId="{DD52EE98-FC22-4581-BEF9-1DDBD2E72EBF}"/>
          </ac:spMkLst>
        </pc:spChg>
        <pc:spChg chg="add">
          <ac:chgData name="Michela Di Patti" userId="84b9b4168da44a27" providerId="Windows Live" clId="Web-{D1D56061-ED56-4725-9033-E334638686DE}" dt="2020-09-16T10:35:51.042" v="949"/>
          <ac:spMkLst>
            <pc:docMk/>
            <pc:sldMk cId="125359992" sldId="295"/>
            <ac:spMk id="23" creationId="{4FAE1107-CEC3-4041-8BAA-CDB6F6759B35}"/>
          </ac:spMkLst>
        </pc:spChg>
        <pc:picChg chg="mod">
          <ac:chgData name="Michela Di Patti" userId="84b9b4168da44a27" providerId="Windows Live" clId="Web-{D1D56061-ED56-4725-9033-E334638686DE}" dt="2020-09-16T10:35:51.042" v="949"/>
          <ac:picMkLst>
            <pc:docMk/>
            <pc:sldMk cId="125359992" sldId="295"/>
            <ac:picMk id="4" creationId="{15D5CA67-B10D-4FEB-8C97-52911CC0EACE}"/>
          </ac:picMkLst>
        </pc:picChg>
        <pc:cxnChg chg="del">
          <ac:chgData name="Michela Di Patti" userId="84b9b4168da44a27" providerId="Windows Live" clId="Web-{D1D56061-ED56-4725-9033-E334638686DE}" dt="2020-09-16T10:35:51.042" v="949"/>
          <ac:cxnSpMkLst>
            <pc:docMk/>
            <pc:sldMk cId="125359992" sldId="295"/>
            <ac:cxnSpMk id="16" creationId="{9200C8B5-FB5A-4F8B-A9BD-693C051418A3}"/>
          </ac:cxnSpMkLst>
        </pc:cxnChg>
        <pc:cxnChg chg="add">
          <ac:chgData name="Michela Di Patti" userId="84b9b4168da44a27" providerId="Windows Live" clId="Web-{D1D56061-ED56-4725-9033-E334638686DE}" dt="2020-09-16T10:35:51.042" v="949"/>
          <ac:cxnSpMkLst>
            <pc:docMk/>
            <pc:sldMk cId="125359992" sldId="295"/>
            <ac:cxnSpMk id="21" creationId="{9200C8B5-FB5A-4F8B-A9BD-693C051418A3}"/>
          </ac:cxnSpMkLst>
        </pc:cxnChg>
        <pc:cxnChg chg="add">
          <ac:chgData name="Michela Di Patti" userId="84b9b4168da44a27" providerId="Windows Live" clId="Web-{D1D56061-ED56-4725-9033-E334638686DE}" dt="2020-09-16T10:35:51.042" v="949"/>
          <ac:cxnSpMkLst>
            <pc:docMk/>
            <pc:sldMk cId="125359992" sldId="295"/>
            <ac:cxnSpMk id="25" creationId="{1AEA88FB-F5DD-45CE-AAE1-7B33D0ABDD25}"/>
          </ac:cxnSpMkLst>
        </pc:cxnChg>
      </pc:sldChg>
      <pc:sldChg chg="addSp delSp modSp">
        <pc:chgData name="Michela Di Patti" userId="84b9b4168da44a27" providerId="Windows Live" clId="Web-{D1D56061-ED56-4725-9033-E334638686DE}" dt="2020-09-16T10:20:12.788" v="813" actId="20577"/>
        <pc:sldMkLst>
          <pc:docMk/>
          <pc:sldMk cId="1446807642" sldId="297"/>
        </pc:sldMkLst>
        <pc:spChg chg="mod">
          <ac:chgData name="Michela Di Patti" userId="84b9b4168da44a27" providerId="Windows Live" clId="Web-{D1D56061-ED56-4725-9033-E334638686DE}" dt="2020-09-16T10:19:59.960" v="806"/>
          <ac:spMkLst>
            <pc:docMk/>
            <pc:sldMk cId="1446807642" sldId="297"/>
            <ac:spMk id="2" creationId="{BB8FDF84-A1DC-4840-8F40-3824A7A10C72}"/>
          </ac:spMkLst>
        </pc:spChg>
        <pc:spChg chg="mod">
          <ac:chgData name="Michela Di Patti" userId="84b9b4168da44a27" providerId="Windows Live" clId="Web-{D1D56061-ED56-4725-9033-E334638686DE}" dt="2020-09-16T10:20:12.788" v="813" actId="20577"/>
          <ac:spMkLst>
            <pc:docMk/>
            <pc:sldMk cId="1446807642" sldId="297"/>
            <ac:spMk id="3" creationId="{E28A3E6B-8B9F-4BB3-8F9D-0D86452AF9BF}"/>
          </ac:spMkLst>
        </pc:spChg>
        <pc:spChg chg="add">
          <ac:chgData name="Michela Di Patti" userId="84b9b4168da44a27" providerId="Windows Live" clId="Web-{D1D56061-ED56-4725-9033-E334638686DE}" dt="2020-09-16T10:19:59.960" v="806"/>
          <ac:spMkLst>
            <pc:docMk/>
            <pc:sldMk cId="1446807642" sldId="297"/>
            <ac:spMk id="37" creationId="{4FAE1107-CEC3-4041-8BAA-CDB6F6759B35}"/>
          </ac:spMkLst>
        </pc:spChg>
        <pc:picChg chg="mod">
          <ac:chgData name="Michela Di Patti" userId="84b9b4168da44a27" providerId="Windows Live" clId="Web-{D1D56061-ED56-4725-9033-E334638686DE}" dt="2020-09-16T10:19:59.960" v="806"/>
          <ac:picMkLst>
            <pc:docMk/>
            <pc:sldMk cId="1446807642" sldId="297"/>
            <ac:picMk id="5" creationId="{AA5E6D86-A1FD-4F22-A3F9-673744DAAADA}"/>
          </ac:picMkLst>
        </pc:picChg>
        <pc:cxnChg chg="del">
          <ac:chgData name="Michela Di Patti" userId="84b9b4168da44a27" providerId="Windows Live" clId="Web-{D1D56061-ED56-4725-9033-E334638686DE}" dt="2020-09-16T10:19:59.960" v="806"/>
          <ac:cxnSpMkLst>
            <pc:docMk/>
            <pc:sldMk cId="1446807642" sldId="297"/>
            <ac:cxnSpMk id="30" creationId="{9200C8B5-FB5A-4F8B-A9BD-693C051418A3}"/>
          </ac:cxnSpMkLst>
        </pc:cxnChg>
        <pc:cxnChg chg="add">
          <ac:chgData name="Michela Di Patti" userId="84b9b4168da44a27" providerId="Windows Live" clId="Web-{D1D56061-ED56-4725-9033-E334638686DE}" dt="2020-09-16T10:19:59.960" v="806"/>
          <ac:cxnSpMkLst>
            <pc:docMk/>
            <pc:sldMk cId="1446807642" sldId="297"/>
            <ac:cxnSpMk id="35" creationId="{9200C8B5-FB5A-4F8B-A9BD-693C051418A3}"/>
          </ac:cxnSpMkLst>
        </pc:cxnChg>
        <pc:cxnChg chg="add">
          <ac:chgData name="Michela Di Patti" userId="84b9b4168da44a27" providerId="Windows Live" clId="Web-{D1D56061-ED56-4725-9033-E334638686DE}" dt="2020-09-16T10:19:59.960" v="806"/>
          <ac:cxnSpMkLst>
            <pc:docMk/>
            <pc:sldMk cId="1446807642" sldId="297"/>
            <ac:cxnSpMk id="39" creationId="{1AEA88FB-F5DD-45CE-AAE1-7B33D0ABDD25}"/>
          </ac:cxnSpMkLst>
        </pc:cxnChg>
      </pc:sldChg>
      <pc:sldChg chg="addSp delSp modSp new mod setBg">
        <pc:chgData name="Michela Di Patti" userId="84b9b4168da44a27" providerId="Windows Live" clId="Web-{D1D56061-ED56-4725-9033-E334638686DE}" dt="2020-09-16T10:17:34.881" v="773" actId="1076"/>
        <pc:sldMkLst>
          <pc:docMk/>
          <pc:sldMk cId="4275110023" sldId="298"/>
        </pc:sldMkLst>
        <pc:spChg chg="add mod">
          <ac:chgData name="Michela Di Patti" userId="84b9b4168da44a27" providerId="Windows Live" clId="Web-{D1D56061-ED56-4725-9033-E334638686DE}" dt="2020-09-16T10:15:32.099" v="758"/>
          <ac:spMkLst>
            <pc:docMk/>
            <pc:sldMk cId="4275110023" sldId="298"/>
            <ac:spMk id="5" creationId="{62251F7B-3C2A-40E1-8C1F-6C24A4AA440A}"/>
          </ac:spMkLst>
        </pc:spChg>
        <pc:spChg chg="add mod ord">
          <ac:chgData name="Michela Di Patti" userId="84b9b4168da44a27" providerId="Windows Live" clId="Web-{D1D56061-ED56-4725-9033-E334638686DE}" dt="2020-09-16T10:17:34.881" v="773" actId="1076"/>
          <ac:spMkLst>
            <pc:docMk/>
            <pc:sldMk cId="4275110023" sldId="298"/>
            <ac:spMk id="6" creationId="{71CD768E-D91E-49FF-951D-DE871EDF80A7}"/>
          </ac:spMkLst>
        </pc:spChg>
        <pc:spChg chg="add">
          <ac:chgData name="Michela Di Patti" userId="84b9b4168da44a27" providerId="Windows Live" clId="Web-{D1D56061-ED56-4725-9033-E334638686DE}" dt="2020-09-16T10:15:32.099" v="758"/>
          <ac:spMkLst>
            <pc:docMk/>
            <pc:sldMk cId="4275110023" sldId="298"/>
            <ac:spMk id="15" creationId="{CA4D39DB-AFA4-47BA-A7F2-13A71D210C66}"/>
          </ac:spMkLst>
        </pc:spChg>
        <pc:picChg chg="add mod ord">
          <ac:chgData name="Michela Di Patti" userId="84b9b4168da44a27" providerId="Windows Live" clId="Web-{D1D56061-ED56-4725-9033-E334638686DE}" dt="2020-09-16T10:15:32.099" v="758"/>
          <ac:picMkLst>
            <pc:docMk/>
            <pc:sldMk cId="4275110023" sldId="298"/>
            <ac:picMk id="2" creationId="{5D384CEE-4C28-4AAA-9470-CE7AB67867AB}"/>
          </ac:picMkLst>
        </pc:picChg>
        <pc:picChg chg="add del mod">
          <ac:chgData name="Michela Di Patti" userId="84b9b4168da44a27" providerId="Windows Live" clId="Web-{D1D56061-ED56-4725-9033-E334638686DE}" dt="2020-09-16T10:09:55.488" v="649"/>
          <ac:picMkLst>
            <pc:docMk/>
            <pc:sldMk cId="4275110023" sldId="298"/>
            <ac:picMk id="3" creationId="{C4A41C1E-440B-4FD7-B0A6-9FB7F3395265}"/>
          </ac:picMkLst>
        </pc:picChg>
        <pc:cxnChg chg="add del">
          <ac:chgData name="Michela Di Patti" userId="84b9b4168da44a27" providerId="Windows Live" clId="Web-{D1D56061-ED56-4725-9033-E334638686DE}" dt="2020-09-16T10:15:32.099" v="758"/>
          <ac:cxnSpMkLst>
            <pc:docMk/>
            <pc:sldMk cId="4275110023" sldId="298"/>
            <ac:cxnSpMk id="8" creationId="{9200C8B5-FB5A-4F8B-A9BD-693C051418A3}"/>
          </ac:cxnSpMkLst>
        </pc:cxnChg>
        <pc:cxnChg chg="add del">
          <ac:chgData name="Michela Di Patti" userId="84b9b4168da44a27" providerId="Windows Live" clId="Web-{D1D56061-ED56-4725-9033-E334638686DE}" dt="2020-09-16T10:12:39.770" v="685"/>
          <ac:cxnSpMkLst>
            <pc:docMk/>
            <pc:sldMk cId="4275110023" sldId="298"/>
            <ac:cxnSpMk id="11" creationId="{9200C8B5-FB5A-4F8B-A9BD-693C051418A3}"/>
          </ac:cxnSpMkLst>
        </pc:cxnChg>
        <pc:cxnChg chg="add">
          <ac:chgData name="Michela Di Patti" userId="84b9b4168da44a27" providerId="Windows Live" clId="Web-{D1D56061-ED56-4725-9033-E334638686DE}" dt="2020-09-16T10:15:32.099" v="758"/>
          <ac:cxnSpMkLst>
            <pc:docMk/>
            <pc:sldMk cId="4275110023" sldId="298"/>
            <ac:cxnSpMk id="13" creationId="{9200C8B5-FB5A-4F8B-A9BD-693C051418A3}"/>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D27F872-AEDF-4F19-8C8A-82F3E4C217A3}" type="datetime1">
              <a:rPr lang="it-IT" smtClean="0"/>
              <a:t>22/04/2021</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FD2113B-9DEB-4A4E-BD0D-4D90FBF86CE1}" type="slidenum">
              <a:rPr lang="it-IT" smtClean="0"/>
              <a:t>‹N›</a:t>
            </a:fld>
            <a:endParaRPr lang="it-IT"/>
          </a:p>
        </p:txBody>
      </p:sp>
    </p:spTree>
    <p:extLst>
      <p:ext uri="{BB962C8B-B14F-4D97-AF65-F5344CB8AC3E}">
        <p14:creationId xmlns:p14="http://schemas.microsoft.com/office/powerpoint/2010/main" val="199564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714D4-00D5-47E9-B33E-CC92ACB7A421}" type="datetime1">
              <a:rPr lang="it-IT" noProof="0" smtClean="0"/>
              <a:pPr/>
              <a:t>22/04/2021</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725628-3A68-42F4-BA86-981817953149}" type="slidenum">
              <a:rPr lang="it-IT" noProof="0" smtClean="0"/>
              <a:t>‹N›</a:t>
            </a:fld>
            <a:endParaRPr lang="it-IT" noProof="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4B725628-3A68-42F4-BA86-981817953149}" type="slidenum">
              <a:rPr lang="it-IT" smtClean="0"/>
              <a:t>1</a:t>
            </a:fld>
            <a:endParaRPr lang="it-IT"/>
          </a:p>
        </p:txBody>
      </p:sp>
    </p:spTree>
    <p:extLst>
      <p:ext uri="{BB962C8B-B14F-4D97-AF65-F5344CB8AC3E}">
        <p14:creationId xmlns:p14="http://schemas.microsoft.com/office/powerpoint/2010/main" val="853204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ttangolo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e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ctrTitle"/>
          </p:nvPr>
        </p:nvSpPr>
        <p:spPr>
          <a:xfrm>
            <a:off x="457200" y="4960137"/>
            <a:ext cx="7772400" cy="1463040"/>
          </a:xfrm>
        </p:spPr>
        <p:txBody>
          <a:bodyPr rtlCol="0" anchor="ctr">
            <a:normAutofit/>
          </a:bodyPr>
          <a:lstStyle>
            <a:lvl1pPr algn="r">
              <a:defRPr sz="5000" spc="200" baseline="0"/>
            </a:lvl1pPr>
          </a:lstStyle>
          <a:p>
            <a:pPr rtl="0"/>
            <a:r>
              <a:rPr lang="it-IT" noProof="0"/>
              <a:t>Fare clic per modificare lo stile del titolo dello schema</a:t>
            </a:r>
          </a:p>
        </p:txBody>
      </p:sp>
      <p:sp>
        <p:nvSpPr>
          <p:cNvPr id="3" name="Sottotitolo 2"/>
          <p:cNvSpPr>
            <a:spLocks noGrp="1"/>
          </p:cNvSpPr>
          <p:nvPr>
            <p:ph type="subTitle" idx="1"/>
          </p:nvPr>
        </p:nvSpPr>
        <p:spPr>
          <a:xfrm>
            <a:off x="8610600" y="4960137"/>
            <a:ext cx="3200400" cy="1463040"/>
          </a:xfrm>
        </p:spPr>
        <p:txBody>
          <a:bodyPr lIns="91440" rIns="91440" rtlCol="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it-IT" noProof="0"/>
              <a:t>Fare clic per modificare lo stile del sottotitolo dello schema</a:t>
            </a:r>
          </a:p>
        </p:txBody>
      </p:sp>
      <p:sp>
        <p:nvSpPr>
          <p:cNvPr id="4" name="Segnaposto data 3"/>
          <p:cNvSpPr>
            <a:spLocks noGrp="1"/>
          </p:cNvSpPr>
          <p:nvPr>
            <p:ph type="dt" sz="half" idx="10"/>
          </p:nvPr>
        </p:nvSpPr>
        <p:spPr/>
        <p:txBody>
          <a:bodyPr rtlCol="0"/>
          <a:lstStyle>
            <a:lvl1pPr algn="l">
              <a:defRPr/>
            </a:lvl1pPr>
          </a:lstStyle>
          <a:p>
            <a:pPr rtl="0"/>
            <a:fld id="{34F94E18-F065-4F10-9A80-F2F43FC04409}" type="datetime1">
              <a:rPr lang="it-IT" noProof="0" smtClean="0"/>
              <a:t>22/04/2021</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cxnSp>
        <p:nvCxnSpPr>
          <p:cNvPr id="8" name="Connettore diritto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testo verticale 2"/>
          <p:cNvSpPr>
            <a:spLocks noGrp="1"/>
          </p:cNvSpPr>
          <p:nvPr>
            <p:ph type="body" orient="vert" idx="1"/>
          </p:nvPr>
        </p:nvSpPr>
        <p:spPr/>
        <p:txBody>
          <a:bodyPr vert="eaVert"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10"/>
          </p:nvPr>
        </p:nvSpPr>
        <p:spPr/>
        <p:txBody>
          <a:bodyPr rtlCol="0"/>
          <a:lstStyle/>
          <a:p>
            <a:pPr rtl="0"/>
            <a:fld id="{CC6B5B18-2358-4555-8E76-672E58AC9362}" type="datetime1">
              <a:rPr lang="it-IT" noProof="0" smtClean="0"/>
              <a:t>22/04/2021</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1" y="762000"/>
            <a:ext cx="2628900" cy="5410200"/>
          </a:xfrm>
        </p:spPr>
        <p:txBody>
          <a:bodyPr vert="eaVert" lIns="45720" tIns="91440" rIns="45720" bIns="91440" rtlCol="0"/>
          <a:lstStyle/>
          <a:p>
            <a:pPr rtl="0"/>
            <a:r>
              <a:rPr lang="it-IT" noProof="0"/>
              <a:t>Fare clic per modificare lo stile del titolo dello schema</a:t>
            </a:r>
          </a:p>
        </p:txBody>
      </p:sp>
      <p:sp>
        <p:nvSpPr>
          <p:cNvPr id="3" name="Segnaposto testo verticale 2"/>
          <p:cNvSpPr>
            <a:spLocks noGrp="1"/>
          </p:cNvSpPr>
          <p:nvPr>
            <p:ph type="body" orient="vert" idx="1"/>
          </p:nvPr>
        </p:nvSpPr>
        <p:spPr>
          <a:xfrm>
            <a:off x="990601" y="762000"/>
            <a:ext cx="7581900" cy="5410200"/>
          </a:xfrm>
        </p:spPr>
        <p:txBody>
          <a:bodyPr vert="eaVert"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10"/>
          </p:nvPr>
        </p:nvSpPr>
        <p:spPr/>
        <p:txBody>
          <a:bodyPr rtlCol="0"/>
          <a:lstStyle/>
          <a:p>
            <a:pPr rtl="0"/>
            <a:fld id="{0831FAC3-292B-479B-ACA0-71E77138CC8E}" type="datetime1">
              <a:rPr lang="it-IT" noProof="0" smtClean="0"/>
              <a:t>22/04/2021</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cxnSp>
        <p:nvCxnSpPr>
          <p:cNvPr id="7" name="Connettore diritto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contenuto 2"/>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10"/>
          </p:nvPr>
        </p:nvSpPr>
        <p:spPr/>
        <p:txBody>
          <a:bodyPr rtlCol="0"/>
          <a:lstStyle/>
          <a:p>
            <a:pPr rtl="0"/>
            <a:fld id="{90EFFBC8-5F30-4D2A-BE82-CD39B52EB024}" type="datetime1">
              <a:rPr lang="it-IT" noProof="0" smtClean="0"/>
              <a:t>22/04/2021</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ttangolo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e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457200" y="4960137"/>
            <a:ext cx="7772400" cy="1463040"/>
          </a:xfrm>
        </p:spPr>
        <p:txBody>
          <a:bodyPr rtlCol="0" anchor="ctr">
            <a:normAutofit/>
          </a:bodyPr>
          <a:lstStyle>
            <a:lvl1pPr algn="r">
              <a:defRPr sz="5000" b="0" spc="200" baseline="0"/>
            </a:lvl1pPr>
          </a:lstStyle>
          <a:p>
            <a:pPr rtl="0"/>
            <a:r>
              <a:rPr lang="it-IT" noProof="0"/>
              <a:t>Fare clic per modificare lo stile del titolo dello schema</a:t>
            </a:r>
          </a:p>
        </p:txBody>
      </p:sp>
      <p:sp>
        <p:nvSpPr>
          <p:cNvPr id="3" name="Segnaposto testo 2"/>
          <p:cNvSpPr>
            <a:spLocks noGrp="1"/>
          </p:cNvSpPr>
          <p:nvPr>
            <p:ph type="body" idx="1" hasCustomPrompt="1"/>
          </p:nvPr>
        </p:nvSpPr>
        <p:spPr>
          <a:xfrm>
            <a:off x="8610600" y="4960137"/>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lo stile del titolo</a:t>
            </a:r>
          </a:p>
        </p:txBody>
      </p:sp>
      <p:sp>
        <p:nvSpPr>
          <p:cNvPr id="4" name="Segnaposto data 3"/>
          <p:cNvSpPr>
            <a:spLocks noGrp="1"/>
          </p:cNvSpPr>
          <p:nvPr>
            <p:ph type="dt" sz="half" idx="10"/>
          </p:nvPr>
        </p:nvSpPr>
        <p:spPr/>
        <p:txBody>
          <a:bodyPr rtlCol="0"/>
          <a:lstStyle/>
          <a:p>
            <a:pPr rtl="0"/>
            <a:fld id="{EC9D4EE9-E599-4B1E-82AB-460B53CEA05B}" type="datetime1">
              <a:rPr lang="it-IT" noProof="0" smtClean="0"/>
              <a:t>22/04/2021</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cxnSp>
        <p:nvCxnSpPr>
          <p:cNvPr id="8" name="Connettore diritto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1024128" y="585216"/>
            <a:ext cx="9720072" cy="1499616"/>
          </a:xfrm>
        </p:spPr>
        <p:txBody>
          <a:bodyPr rtlCol="0"/>
          <a:lstStyle/>
          <a:p>
            <a:pPr rtl="0"/>
            <a:r>
              <a:rPr lang="it-IT" noProof="0"/>
              <a:t>Fare clic per modificare lo stile del titolo dello schema</a:t>
            </a:r>
          </a:p>
        </p:txBody>
      </p:sp>
      <p:sp>
        <p:nvSpPr>
          <p:cNvPr id="3" name="Segnaposto contenuto 2"/>
          <p:cNvSpPr>
            <a:spLocks noGrp="1"/>
          </p:cNvSpPr>
          <p:nvPr>
            <p:ph sz="half" idx="1"/>
          </p:nvPr>
        </p:nvSpPr>
        <p:spPr>
          <a:xfrm>
            <a:off x="1024127" y="2286000"/>
            <a:ext cx="4754880" cy="4023360"/>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contenuto 3"/>
          <p:cNvSpPr>
            <a:spLocks noGrp="1"/>
          </p:cNvSpPr>
          <p:nvPr>
            <p:ph sz="half" idx="2"/>
          </p:nvPr>
        </p:nvSpPr>
        <p:spPr>
          <a:xfrm>
            <a:off x="5989320" y="2286000"/>
            <a:ext cx="4754880" cy="4023360"/>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data 4"/>
          <p:cNvSpPr>
            <a:spLocks noGrp="1"/>
          </p:cNvSpPr>
          <p:nvPr>
            <p:ph type="dt" sz="half" idx="10"/>
          </p:nvPr>
        </p:nvSpPr>
        <p:spPr/>
        <p:txBody>
          <a:bodyPr rtlCol="0"/>
          <a:lstStyle/>
          <a:p>
            <a:pPr rtl="0"/>
            <a:fld id="{463F8BD9-10BF-4B0D-BD45-51E23EBD7104}" type="datetime1">
              <a:rPr lang="it-IT" noProof="0" smtClean="0"/>
              <a:t>22/04/2021</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olo 9"/>
          <p:cNvSpPr>
            <a:spLocks noGrp="1"/>
          </p:cNvSpPr>
          <p:nvPr>
            <p:ph type="title"/>
          </p:nvPr>
        </p:nvSpPr>
        <p:spPr/>
        <p:txBody>
          <a:bodyPr rtlCol="0"/>
          <a:lstStyle/>
          <a:p>
            <a:pPr rtl="0"/>
            <a:r>
              <a:rPr lang="it-IT" noProof="0"/>
              <a:t>Fare clic per modificare lo stile del titolo dello schema</a:t>
            </a:r>
          </a:p>
        </p:txBody>
      </p:sp>
      <p:sp>
        <p:nvSpPr>
          <p:cNvPr id="3" name="Segnaposto testo 2"/>
          <p:cNvSpPr>
            <a:spLocks noGrp="1"/>
          </p:cNvSpPr>
          <p:nvPr>
            <p:ph type="body" idx="1"/>
          </p:nvPr>
        </p:nvSpPr>
        <p:spPr>
          <a:xfrm>
            <a:off x="1024128" y="2179636"/>
            <a:ext cx="4754880" cy="822960"/>
          </a:xfrm>
        </p:spPr>
        <p:txBody>
          <a:bodyPr lIns="137160" rIns="137160" rtlCol="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p:cNvSpPr>
            <a:spLocks noGrp="1"/>
          </p:cNvSpPr>
          <p:nvPr>
            <p:ph sz="half" idx="2"/>
          </p:nvPr>
        </p:nvSpPr>
        <p:spPr>
          <a:xfrm>
            <a:off x="1024128" y="2967788"/>
            <a:ext cx="4754880" cy="3341572"/>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p:cNvSpPr>
            <a:spLocks noGrp="1"/>
          </p:cNvSpPr>
          <p:nvPr>
            <p:ph type="body" sz="quarter" idx="3"/>
          </p:nvPr>
        </p:nvSpPr>
        <p:spPr>
          <a:xfrm>
            <a:off x="5990888" y="2179636"/>
            <a:ext cx="4754880" cy="822960"/>
          </a:xfrm>
        </p:spPr>
        <p:txBody>
          <a:bodyPr lIns="137160" rIns="137160" rtlCol="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noProof="0"/>
              <a:t>Fare clic per modificare gli stili del testo dello schema</a:t>
            </a:r>
          </a:p>
        </p:txBody>
      </p:sp>
      <p:sp>
        <p:nvSpPr>
          <p:cNvPr id="6" name="Segnaposto contenuto 5"/>
          <p:cNvSpPr>
            <a:spLocks noGrp="1"/>
          </p:cNvSpPr>
          <p:nvPr>
            <p:ph sz="quarter" idx="4"/>
          </p:nvPr>
        </p:nvSpPr>
        <p:spPr>
          <a:xfrm>
            <a:off x="5990888" y="2967788"/>
            <a:ext cx="4754880" cy="3341572"/>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7" name="Segnaposto data 6"/>
          <p:cNvSpPr>
            <a:spLocks noGrp="1"/>
          </p:cNvSpPr>
          <p:nvPr>
            <p:ph type="dt" sz="half" idx="10"/>
          </p:nvPr>
        </p:nvSpPr>
        <p:spPr/>
        <p:txBody>
          <a:bodyPr rtlCol="0"/>
          <a:lstStyle/>
          <a:p>
            <a:pPr rtl="0"/>
            <a:fld id="{6475A9A3-D8EF-41AD-9524-3BEBD7DBA01D}" type="datetime1">
              <a:rPr lang="it-IT" noProof="0" smtClean="0"/>
              <a:t>22/04/2021</a:t>
            </a:fld>
            <a:endParaRPr lang="it-IT" noProof="0"/>
          </a:p>
        </p:txBody>
      </p:sp>
      <p:sp>
        <p:nvSpPr>
          <p:cNvPr id="8" name="Segnaposto piè di pagina 7"/>
          <p:cNvSpPr>
            <a:spLocks noGrp="1"/>
          </p:cNvSpPr>
          <p:nvPr>
            <p:ph type="ftr" sz="quarter" idx="11"/>
          </p:nvPr>
        </p:nvSpPr>
        <p:spPr/>
        <p:txBody>
          <a:bodyPr rtlCol="0"/>
          <a:lstStyle/>
          <a:p>
            <a:pPr rtl="0"/>
            <a:endParaRPr lang="it-IT" noProof="0"/>
          </a:p>
        </p:txBody>
      </p:sp>
      <p:sp>
        <p:nvSpPr>
          <p:cNvPr id="9" name="Segnaposto numero diapositiva 8"/>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data 2"/>
          <p:cNvSpPr>
            <a:spLocks noGrp="1"/>
          </p:cNvSpPr>
          <p:nvPr>
            <p:ph type="dt" sz="half" idx="10"/>
          </p:nvPr>
        </p:nvSpPr>
        <p:spPr/>
        <p:txBody>
          <a:bodyPr rtlCol="0"/>
          <a:lstStyle/>
          <a:p>
            <a:pPr rtl="0"/>
            <a:fld id="{D41EF106-1FA7-4273-9F72-950BDA8FD529}" type="datetime1">
              <a:rPr lang="it-IT" noProof="0" smtClean="0"/>
              <a:t>22/04/2021</a:t>
            </a:fld>
            <a:endParaRPr lang="it-IT" noProof="0"/>
          </a:p>
        </p:txBody>
      </p:sp>
      <p:sp>
        <p:nvSpPr>
          <p:cNvPr id="4" name="Segnaposto piè di pagina 3"/>
          <p:cNvSpPr>
            <a:spLocks noGrp="1"/>
          </p:cNvSpPr>
          <p:nvPr>
            <p:ph type="ftr" sz="quarter" idx="11"/>
          </p:nvPr>
        </p:nvSpPr>
        <p:spPr/>
        <p:txBody>
          <a:bodyPr rtlCol="0"/>
          <a:lstStyle/>
          <a:p>
            <a:pPr rtl="0"/>
            <a:endParaRPr lang="it-IT" noProof="0"/>
          </a:p>
        </p:txBody>
      </p:sp>
      <p:sp>
        <p:nvSpPr>
          <p:cNvPr id="5" name="Segnaposto numero diapositiva 4"/>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p>
            <a:pPr rtl="0"/>
            <a:fld id="{DB6C41EA-C05F-4403-AC8E-8A678E944675}" type="datetime1">
              <a:rPr lang="it-IT" noProof="0" smtClean="0"/>
              <a:t>22/04/2021</a:t>
            </a:fld>
            <a:endParaRPr lang="it-IT" noProof="0"/>
          </a:p>
        </p:txBody>
      </p:sp>
      <p:sp>
        <p:nvSpPr>
          <p:cNvPr id="3" name="Segnaposto piè di pagina 2"/>
          <p:cNvSpPr>
            <a:spLocks noGrp="1"/>
          </p:cNvSpPr>
          <p:nvPr>
            <p:ph type="ftr" sz="quarter" idx="11"/>
          </p:nvPr>
        </p:nvSpPr>
        <p:spPr/>
        <p:txBody>
          <a:bodyPr rtlCol="0"/>
          <a:lstStyle/>
          <a:p>
            <a:pPr rtl="0"/>
            <a:endParaRPr lang="it-IT" noProof="0"/>
          </a:p>
        </p:txBody>
      </p:sp>
      <p:sp>
        <p:nvSpPr>
          <p:cNvPr id="4" name="Segnaposto numero diapositiva 3"/>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olo 7"/>
          <p:cNvSpPr>
            <a:spLocks noGrp="1"/>
          </p:cNvSpPr>
          <p:nvPr>
            <p:ph type="title"/>
          </p:nvPr>
        </p:nvSpPr>
        <p:spPr>
          <a:xfrm>
            <a:off x="1024128" y="471509"/>
            <a:ext cx="4389120" cy="1737360"/>
          </a:xfrm>
        </p:spPr>
        <p:txBody>
          <a:bodyPr rtlCol="0">
            <a:noAutofit/>
          </a:bodyPr>
          <a:lstStyle>
            <a:lvl1pPr>
              <a:lnSpc>
                <a:spcPct val="80000"/>
              </a:lnSpc>
              <a:defRPr sz="4000"/>
            </a:lvl1pPr>
          </a:lstStyle>
          <a:p>
            <a:pPr rtl="0"/>
            <a:r>
              <a:rPr lang="it-IT" noProof="0"/>
              <a:t>Fare clic per modificare lo stile del titolo dello schema</a:t>
            </a:r>
          </a:p>
        </p:txBody>
      </p:sp>
      <p:sp>
        <p:nvSpPr>
          <p:cNvPr id="3" name="Segnaposto contenuto 2"/>
          <p:cNvSpPr>
            <a:spLocks noGrp="1"/>
          </p:cNvSpPr>
          <p:nvPr>
            <p:ph idx="1"/>
          </p:nvPr>
        </p:nvSpPr>
        <p:spPr>
          <a:xfrm>
            <a:off x="5715000" y="822960"/>
            <a:ext cx="5678424" cy="5184648"/>
          </a:xfrm>
        </p:spPr>
        <p:txBody>
          <a:bodyPr rtlCol="0"/>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testo 3"/>
          <p:cNvSpPr>
            <a:spLocks noGrp="1"/>
          </p:cNvSpPr>
          <p:nvPr>
            <p:ph type="body" sz="half" idx="2"/>
          </p:nvPr>
        </p:nvSpPr>
        <p:spPr>
          <a:xfrm>
            <a:off x="1024128" y="2257506"/>
            <a:ext cx="4389120" cy="3762294"/>
          </a:xfrm>
        </p:spPr>
        <p:txBody>
          <a:bodyPr lIns="91440" rIns="91440" rtlCol="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B247BD61-F922-4B15-94A2-91A5E6BE590A}" type="datetime1">
              <a:rPr lang="it-IT" noProof="0" smtClean="0"/>
              <a:t>22/04/2021</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4960138"/>
            <a:ext cx="7772400" cy="1463040"/>
          </a:xfrm>
        </p:spPr>
        <p:txBody>
          <a:bodyPr rtlCol="0" anchor="ctr">
            <a:normAutofit/>
          </a:bodyPr>
          <a:lstStyle>
            <a:lvl1pPr algn="r">
              <a:defRPr sz="5000" spc="200" baseline="0"/>
            </a:lvl1pPr>
          </a:lstStyle>
          <a:p>
            <a:pPr rtl="0"/>
            <a:r>
              <a:rPr lang="it-IT" noProof="0"/>
              <a:t>Fare clic per modificare lo stile del titolo dello schema</a:t>
            </a:r>
          </a:p>
        </p:txBody>
      </p:sp>
      <p:sp>
        <p:nvSpPr>
          <p:cNvPr id="3" name="Segnaposto immagine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p>
        </p:txBody>
      </p:sp>
      <p:sp>
        <p:nvSpPr>
          <p:cNvPr id="4" name="Segnaposto testo 3"/>
          <p:cNvSpPr>
            <a:spLocks noGrp="1"/>
          </p:cNvSpPr>
          <p:nvPr>
            <p:ph type="body" sz="half" idx="2" hasCustomPrompt="1"/>
          </p:nvPr>
        </p:nvSpPr>
        <p:spPr>
          <a:xfrm>
            <a:off x="8610600" y="4960138"/>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lo stile del titolo</a:t>
            </a:r>
          </a:p>
        </p:txBody>
      </p:sp>
      <p:sp>
        <p:nvSpPr>
          <p:cNvPr id="5" name="Segnaposto data 4"/>
          <p:cNvSpPr>
            <a:spLocks noGrp="1"/>
          </p:cNvSpPr>
          <p:nvPr>
            <p:ph type="dt" sz="half" idx="10"/>
          </p:nvPr>
        </p:nvSpPr>
        <p:spPr/>
        <p:txBody>
          <a:bodyPr rtlCol="0"/>
          <a:lstStyle/>
          <a:p>
            <a:pPr rtl="0"/>
            <a:fld id="{C852BF6E-98AF-4BEE-9B78-AA2F52AD2024}" type="datetime1">
              <a:rPr lang="it-IT" noProof="0" smtClean="0"/>
              <a:t>22/04/2021</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867E5644-1E61-4311-A31E-84CB9C7AA8A9}" type="slidenum">
              <a:rPr lang="it-IT" noProof="0" smtClean="0"/>
              <a:t>‹N›</a:t>
            </a:fld>
            <a:endParaRPr lang="it-IT" noProof="0"/>
          </a:p>
        </p:txBody>
      </p:sp>
      <p:cxnSp>
        <p:nvCxnSpPr>
          <p:cNvPr id="8" name="Connettore diritto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pPr rtl="0"/>
            <a:r>
              <a:rPr lang="it-IT" noProof="0"/>
              <a:t>Fare clic per modificare lo stile del titolo dello schema</a:t>
            </a:r>
          </a:p>
        </p:txBody>
      </p:sp>
      <p:sp>
        <p:nvSpPr>
          <p:cNvPr id="3" name="Segnaposto testo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1EEA2E0D-FE90-4466-BCFB-772235A7CB54}" type="datetime1">
              <a:rPr lang="it-IT" noProof="0" smtClean="0"/>
              <a:t>22/04/2021</a:t>
            </a:fld>
            <a:endParaRPr lang="it-IT" noProof="0"/>
          </a:p>
        </p:txBody>
      </p:sp>
      <p:sp>
        <p:nvSpPr>
          <p:cNvPr id="5" name="Segnaposto piè di pagina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rtl="0"/>
            <a:endParaRPr lang="it-IT" noProof="0"/>
          </a:p>
        </p:txBody>
      </p:sp>
      <p:sp>
        <p:nvSpPr>
          <p:cNvPr id="6" name="Segnaposto numero diapositiva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cxnSp>
        <p:nvCxnSpPr>
          <p:cNvPr id="7" name="Connettore diritto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5" name="Immagin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3"/>
          <a:srcRect r="52444" b="-1"/>
          <a:stretch/>
        </p:blipFill>
        <p:spPr>
          <a:xfrm>
            <a:off x="20" y="975"/>
            <a:ext cx="12191980" cy="6858000"/>
          </a:xfrm>
          <a:prstGeom prst="rect">
            <a:avLst/>
          </a:prstGeom>
        </p:spPr>
      </p:pic>
      <p:sp>
        <p:nvSpPr>
          <p:cNvPr id="21" name="Rettangolo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rtlCol="0" anchor="b">
            <a:noAutofit/>
          </a:bodyPr>
          <a:lstStyle/>
          <a:p>
            <a:pPr algn="l"/>
            <a:r>
              <a:rPr lang="it-IT" sz="4000" dirty="0">
                <a:solidFill>
                  <a:srgbClr val="FFFFFF"/>
                </a:solidFill>
                <a:latin typeface="Tw Cen MT Condensed"/>
                <a:cs typeface="Arial"/>
              </a:rPr>
              <a:t>3D </a:t>
            </a:r>
            <a:r>
              <a:rPr lang="it-IT" sz="4000" dirty="0" err="1">
                <a:solidFill>
                  <a:srgbClr val="FFFFFF"/>
                </a:solidFill>
                <a:latin typeface="Tw Cen MT Condensed"/>
                <a:cs typeface="Arial"/>
              </a:rPr>
              <a:t>Reconstruction</a:t>
            </a:r>
            <a:r>
              <a:rPr lang="it-IT" sz="4000" dirty="0">
                <a:solidFill>
                  <a:srgbClr val="FFFFFF"/>
                </a:solidFill>
                <a:latin typeface="Tw Cen MT Condensed"/>
                <a:cs typeface="Arial"/>
              </a:rPr>
              <a:t> from multiple 2d images </a:t>
            </a:r>
            <a:r>
              <a:rPr lang="it-IT" sz="4000" dirty="0" err="1">
                <a:solidFill>
                  <a:srgbClr val="FFFFFF"/>
                </a:solidFill>
                <a:latin typeface="Tw Cen MT Condensed"/>
                <a:cs typeface="Arial"/>
              </a:rPr>
              <a:t>without</a:t>
            </a:r>
            <a:r>
              <a:rPr lang="it-IT" sz="4000" dirty="0">
                <a:solidFill>
                  <a:srgbClr val="FFFFFF"/>
                </a:solidFill>
                <a:latin typeface="Tw Cen MT Condensed"/>
                <a:cs typeface="Arial"/>
              </a:rPr>
              <a:t> camera </a:t>
            </a:r>
            <a:r>
              <a:rPr lang="it-IT" sz="4000" dirty="0" err="1">
                <a:solidFill>
                  <a:srgbClr val="FFFFFF"/>
                </a:solidFill>
                <a:latin typeface="Tw Cen MT Condensed"/>
                <a:cs typeface="Arial"/>
              </a:rPr>
              <a:t>calibration</a:t>
            </a:r>
            <a:endParaRPr lang="it-IT" sz="4000" dirty="0">
              <a:solidFill>
                <a:srgbClr val="FFFFFF"/>
              </a:solidFill>
              <a:cs typeface="Arial"/>
            </a:endParaRPr>
          </a:p>
        </p:txBody>
      </p:sp>
      <p:sp>
        <p:nvSpPr>
          <p:cNvPr id="3" name="Sottotitolo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0"/>
            <a:ext cx="2167651" cy="514816"/>
          </a:xfrm>
        </p:spPr>
        <p:txBody>
          <a:bodyPr rtlCol="0" anchor="t">
            <a:noAutofit/>
          </a:bodyPr>
          <a:lstStyle/>
          <a:p>
            <a:r>
              <a:rPr lang="it-IT" sz="700" dirty="0">
                <a:solidFill>
                  <a:srgbClr val="FFFFFF"/>
                </a:solidFill>
              </a:rPr>
              <a:t>Autor Stefano Di Patti</a:t>
            </a:r>
          </a:p>
          <a:p>
            <a:endParaRPr lang="it-IT" sz="700" dirty="0">
              <a:solidFill>
                <a:srgbClr val="FFFFFF"/>
              </a:solidFill>
            </a:endParaRPr>
          </a:p>
          <a:p>
            <a:r>
              <a:rPr lang="it-IT" sz="700" dirty="0">
                <a:solidFill>
                  <a:srgbClr val="FFFFFF"/>
                </a:solidFill>
              </a:rPr>
              <a:t>Advisor Prof Arno Formella, Filippo Stanco</a:t>
            </a:r>
          </a:p>
          <a:p>
            <a:endParaRPr lang="it-IT" sz="700" dirty="0">
              <a:solidFill>
                <a:srgbClr val="FFFFFF"/>
              </a:solidFill>
            </a:endParaRPr>
          </a:p>
          <a:p>
            <a:r>
              <a:rPr lang="it-IT" sz="700" dirty="0">
                <a:solidFill>
                  <a:srgbClr val="FFFFFF"/>
                </a:solidFill>
              </a:rPr>
              <a:t>A.A. 2020/2021</a:t>
            </a:r>
          </a:p>
        </p:txBody>
      </p:sp>
      <p:cxnSp>
        <p:nvCxnSpPr>
          <p:cNvPr id="23" name="Connettore diritto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
        <p:nvSpPr>
          <p:cNvPr id="4" name="CasellaDiTesto 3">
            <a:extLst>
              <a:ext uri="{FF2B5EF4-FFF2-40B4-BE49-F238E27FC236}">
                <a16:creationId xmlns:a16="http://schemas.microsoft.com/office/drawing/2014/main" id="{32D1ADF8-03FB-45FB-A273-678DF1B7E5EF}"/>
              </a:ext>
            </a:extLst>
          </p:cNvPr>
          <p:cNvSpPr txBox="1"/>
          <p:nvPr/>
        </p:nvSpPr>
        <p:spPr>
          <a:xfrm>
            <a:off x="5020535" y="5743834"/>
            <a:ext cx="475117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dirty="0">
                <a:solidFill>
                  <a:srgbClr val="000000"/>
                </a:solidFill>
                <a:cs typeface="Segoe UI"/>
              </a:rPr>
              <a:t>Università degli Studi di Catania</a:t>
            </a:r>
            <a:endParaRPr lang="it-IT" dirty="0"/>
          </a:p>
          <a:p>
            <a:pPr algn="r"/>
            <a:r>
              <a:rPr lang="it-IT" dirty="0">
                <a:cs typeface="Segoe UI"/>
              </a:rPr>
              <a:t>Dipartimento di Matematica e Informatica</a:t>
            </a:r>
          </a:p>
          <a:p>
            <a:pPr algn="r"/>
            <a:r>
              <a:rPr lang="it-IT" dirty="0">
                <a:cs typeface="Segoe UI"/>
              </a:rPr>
              <a:t>Corso di laurea in Informatica</a:t>
            </a:r>
          </a:p>
        </p:txBody>
      </p:sp>
      <p:pic>
        <p:nvPicPr>
          <p:cNvPr id="8" name="Immagine 8">
            <a:extLst>
              <a:ext uri="{FF2B5EF4-FFF2-40B4-BE49-F238E27FC236}">
                <a16:creationId xmlns:a16="http://schemas.microsoft.com/office/drawing/2014/main" id="{AADCF2B2-3F68-457A-AF36-D506D28E09B7}"/>
              </a:ext>
            </a:extLst>
          </p:cNvPr>
          <p:cNvPicPr>
            <a:picLocks noChangeAspect="1"/>
          </p:cNvPicPr>
          <p:nvPr/>
        </p:nvPicPr>
        <p:blipFill>
          <a:blip r:embed="rId4"/>
          <a:stretch>
            <a:fillRect/>
          </a:stretch>
        </p:blipFill>
        <p:spPr>
          <a:xfrm>
            <a:off x="9750388" y="5743834"/>
            <a:ext cx="820977" cy="1002214"/>
          </a:xfrm>
          <a:prstGeom prst="rect">
            <a:avLst/>
          </a:prstGeom>
        </p:spPr>
      </p:pic>
      <p:pic>
        <p:nvPicPr>
          <p:cNvPr id="7" name="Immagine 6">
            <a:extLst>
              <a:ext uri="{FF2B5EF4-FFF2-40B4-BE49-F238E27FC236}">
                <a16:creationId xmlns:a16="http://schemas.microsoft.com/office/drawing/2014/main" id="{CF156685-261D-438B-A375-C0EF1CB7596A}"/>
              </a:ext>
            </a:extLst>
          </p:cNvPr>
          <p:cNvPicPr>
            <a:picLocks noChangeAspect="1"/>
          </p:cNvPicPr>
          <p:nvPr/>
        </p:nvPicPr>
        <p:blipFill>
          <a:blip r:embed="rId5"/>
          <a:stretch>
            <a:fillRect/>
          </a:stretch>
        </p:blipFill>
        <p:spPr>
          <a:xfrm>
            <a:off x="10584551" y="5871343"/>
            <a:ext cx="1548306" cy="668312"/>
          </a:xfrm>
          <a:prstGeom prst="rect">
            <a:avLst/>
          </a:prstGeom>
        </p:spPr>
      </p:pic>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9EC11B9-C1B4-4A4B-AE7B-353DC742A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6377566E-DEEB-413C-A618-0314A82E5ACF}"/>
              </a:ext>
            </a:extLst>
          </p:cNvPr>
          <p:cNvSpPr>
            <a:spLocks noGrp="1"/>
          </p:cNvSpPr>
          <p:nvPr>
            <p:ph type="title"/>
          </p:nvPr>
        </p:nvSpPr>
        <p:spPr>
          <a:xfrm>
            <a:off x="1024129" y="585216"/>
            <a:ext cx="3779085" cy="1499616"/>
          </a:xfrm>
        </p:spPr>
        <p:txBody>
          <a:bodyPr>
            <a:normAutofit/>
          </a:bodyPr>
          <a:lstStyle/>
          <a:p>
            <a:r>
              <a:rPr lang="it-IT">
                <a:solidFill>
                  <a:srgbClr val="FFFFFF"/>
                </a:solidFill>
                <a:ea typeface="+mj-lt"/>
                <a:cs typeface="+mj-lt"/>
              </a:rPr>
              <a:t>HOMOGRAPHY &amp; RECTIFICATION</a:t>
            </a:r>
            <a:endParaRPr lang="it-IT">
              <a:solidFill>
                <a:srgbClr val="FFFFFF"/>
              </a:solidFill>
            </a:endParaRPr>
          </a:p>
        </p:txBody>
      </p:sp>
      <p:cxnSp>
        <p:nvCxnSpPr>
          <p:cNvPr id="12" name="Straight Connector 11">
            <a:extLst>
              <a:ext uri="{FF2B5EF4-FFF2-40B4-BE49-F238E27FC236}">
                <a16:creationId xmlns:a16="http://schemas.microsoft.com/office/drawing/2014/main" id="{24862CF4-4997-476D-9B9D-5F4E0C9A41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69955088-B2B5-48D8-A1A5-4E3168951841}"/>
              </a:ext>
            </a:extLst>
          </p:cNvPr>
          <p:cNvSpPr>
            <a:spLocks noGrp="1"/>
          </p:cNvSpPr>
          <p:nvPr>
            <p:ph idx="1"/>
          </p:nvPr>
        </p:nvSpPr>
        <p:spPr>
          <a:xfrm>
            <a:off x="1024129" y="2286000"/>
            <a:ext cx="3791711" cy="3931920"/>
          </a:xfrm>
        </p:spPr>
        <p:txBody>
          <a:bodyPr vert="horz" lIns="45720" tIns="45720" rIns="45720" bIns="45720" rtlCol="0">
            <a:normAutofit/>
          </a:bodyPr>
          <a:lstStyle/>
          <a:p>
            <a:r>
              <a:rPr lang="it-IT" sz="1500">
                <a:solidFill>
                  <a:srgbClr val="FFFFFF"/>
                </a:solidFill>
                <a:ea typeface="+mn-lt"/>
                <a:cs typeface="+mn-lt"/>
              </a:rPr>
              <a:t>In the field of computer vision, any two images of the same planar surface in space are related by a homography (assuming a pinhole camera model that is also our case of study). </a:t>
            </a:r>
            <a:endParaRPr lang="it-IT" sz="1500">
              <a:solidFill>
                <a:srgbClr val="FFFFFF"/>
              </a:solidFill>
            </a:endParaRPr>
          </a:p>
          <a:p>
            <a:r>
              <a:rPr lang="it-IT" sz="1500">
                <a:solidFill>
                  <a:srgbClr val="FFFFFF"/>
                </a:solidFill>
                <a:ea typeface="+mn-lt"/>
                <a:cs typeface="+mn-lt"/>
              </a:rPr>
              <a:t>A Homography is a transformation (a 3×3 matrix) that maps the points in one image to the corresponding points in the other image. </a:t>
            </a:r>
            <a:endParaRPr lang="it-IT" sz="1500">
              <a:solidFill>
                <a:srgbClr val="FFFFFF"/>
              </a:solidFill>
            </a:endParaRPr>
          </a:p>
          <a:p>
            <a:r>
              <a:rPr lang="it-IT" sz="1500">
                <a:solidFill>
                  <a:srgbClr val="FFFFFF"/>
                </a:solidFill>
                <a:ea typeface="+mn-lt"/>
                <a:cs typeface="+mn-lt"/>
              </a:rPr>
              <a:t>Image stereo-rectification is the process by which two images of the same solid scene undergo homographic transforms, so that their corresponding epipolar lines coincide and become parallel to the x-axis of image.</a:t>
            </a:r>
          </a:p>
          <a:p>
            <a:endParaRPr lang="it-IT" sz="1500">
              <a:solidFill>
                <a:srgbClr val="FFFFFF"/>
              </a:solidFill>
            </a:endParaRPr>
          </a:p>
        </p:txBody>
      </p:sp>
      <p:pic>
        <p:nvPicPr>
          <p:cNvPr id="5" name="Immagine 5">
            <a:extLst>
              <a:ext uri="{FF2B5EF4-FFF2-40B4-BE49-F238E27FC236}">
                <a16:creationId xmlns:a16="http://schemas.microsoft.com/office/drawing/2014/main" id="{70427EE2-4FB5-4A93-9F37-063014E9AC0A}"/>
              </a:ext>
            </a:extLst>
          </p:cNvPr>
          <p:cNvPicPr>
            <a:picLocks noChangeAspect="1"/>
          </p:cNvPicPr>
          <p:nvPr/>
        </p:nvPicPr>
        <p:blipFill>
          <a:blip r:embed="rId2"/>
          <a:stretch>
            <a:fillRect/>
          </a:stretch>
        </p:blipFill>
        <p:spPr>
          <a:xfrm>
            <a:off x="5626827" y="1513455"/>
            <a:ext cx="3798244" cy="1291402"/>
          </a:xfrm>
          <a:prstGeom prst="rect">
            <a:avLst/>
          </a:prstGeom>
        </p:spPr>
      </p:pic>
      <p:sp>
        <p:nvSpPr>
          <p:cNvPr id="14" name="Rectangle 13">
            <a:extLst>
              <a:ext uri="{FF2B5EF4-FFF2-40B4-BE49-F238E27FC236}">
                <a16:creationId xmlns:a16="http://schemas.microsoft.com/office/drawing/2014/main" id="{4BF9B746-725B-4EAA-AACC-E2047E073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1732"/>
            <a:ext cx="2286920" cy="271703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BFFB4A-B2E4-4737-9442-442935759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825" y="4157448"/>
            <a:ext cx="3798245" cy="23026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4" descr="Immagine che contiene segnale&#10;&#10;Descrizione generata automaticamente">
            <a:extLst>
              <a:ext uri="{FF2B5EF4-FFF2-40B4-BE49-F238E27FC236}">
                <a16:creationId xmlns:a16="http://schemas.microsoft.com/office/drawing/2014/main" id="{7E85B1C9-78BC-4B10-8D7C-B7CBB28AAEDD}"/>
              </a:ext>
            </a:extLst>
          </p:cNvPr>
          <p:cNvPicPr>
            <a:picLocks noChangeAspect="1"/>
          </p:cNvPicPr>
          <p:nvPr/>
        </p:nvPicPr>
        <p:blipFill>
          <a:blip r:embed="rId3"/>
          <a:stretch>
            <a:fillRect/>
          </a:stretch>
        </p:blipFill>
        <p:spPr>
          <a:xfrm>
            <a:off x="6644205" y="3318714"/>
            <a:ext cx="5226062" cy="3207766"/>
          </a:xfrm>
          <a:prstGeom prst="rect">
            <a:avLst/>
          </a:prstGeom>
        </p:spPr>
      </p:pic>
    </p:spTree>
    <p:extLst>
      <p:ext uri="{BB962C8B-B14F-4D97-AF65-F5344CB8AC3E}">
        <p14:creationId xmlns:p14="http://schemas.microsoft.com/office/powerpoint/2010/main" val="281976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A32BB39-F62E-43E2-BD90-29FA555154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olo 1">
            <a:extLst>
              <a:ext uri="{FF2B5EF4-FFF2-40B4-BE49-F238E27FC236}">
                <a16:creationId xmlns:a16="http://schemas.microsoft.com/office/drawing/2014/main" id="{1C6A7C9E-5553-489D-A585-5A6D45CDC01F}"/>
              </a:ext>
            </a:extLst>
          </p:cNvPr>
          <p:cNvSpPr>
            <a:spLocks noGrp="1"/>
          </p:cNvSpPr>
          <p:nvPr>
            <p:ph type="title"/>
          </p:nvPr>
        </p:nvSpPr>
        <p:spPr>
          <a:xfrm>
            <a:off x="1024128" y="585216"/>
            <a:ext cx="6066818" cy="1499616"/>
          </a:xfrm>
        </p:spPr>
        <p:txBody>
          <a:bodyPr vert="horz" lIns="91440" tIns="45720" rIns="91440" bIns="45720" rtlCol="0" anchor="ctr">
            <a:normAutofit/>
          </a:bodyPr>
          <a:lstStyle/>
          <a:p>
            <a:r>
              <a:rPr lang="en-US"/>
              <a:t>DEPTH MAP</a:t>
            </a:r>
          </a:p>
        </p:txBody>
      </p:sp>
      <p:sp>
        <p:nvSpPr>
          <p:cNvPr id="3" name="Segnaposto contenuto 2">
            <a:extLst>
              <a:ext uri="{FF2B5EF4-FFF2-40B4-BE49-F238E27FC236}">
                <a16:creationId xmlns:a16="http://schemas.microsoft.com/office/drawing/2014/main" id="{81A2F147-2FB5-412F-B64C-D09E00C00B09}"/>
              </a:ext>
            </a:extLst>
          </p:cNvPr>
          <p:cNvSpPr>
            <a:spLocks noGrp="1"/>
          </p:cNvSpPr>
          <p:nvPr>
            <p:ph sz="half" idx="1"/>
          </p:nvPr>
        </p:nvSpPr>
        <p:spPr>
          <a:xfrm>
            <a:off x="1024128" y="2286000"/>
            <a:ext cx="5899805" cy="4023360"/>
          </a:xfrm>
        </p:spPr>
        <p:txBody>
          <a:bodyPr vert="horz" lIns="45720" tIns="45720" rIns="45720" bIns="45720" rtlCol="0" anchor="t">
            <a:normAutofit/>
          </a:bodyPr>
          <a:lstStyle/>
          <a:p>
            <a:r>
              <a:rPr lang="en-US">
                <a:ea typeface="+mn-lt"/>
                <a:cs typeface="+mn-lt"/>
              </a:rPr>
              <a:t>A depth map is an image or image channel that contains information relating to the distance of the surfaces of scene objects from a viewpoint.</a:t>
            </a:r>
            <a:endParaRPr lang="it-IT">
              <a:ea typeface="+mn-lt"/>
              <a:cs typeface="+mn-lt"/>
            </a:endParaRPr>
          </a:p>
          <a:p>
            <a:r>
              <a:rPr lang="en-US">
                <a:ea typeface="+mn-lt"/>
                <a:cs typeface="+mn-lt"/>
              </a:rPr>
              <a:t>The StereoSGBM class implements the modified H. Hirschmuller algorithm. A Weighted Least Squares Filter is applied according to the use of left-right-consistency-based confidence to refine the results.</a:t>
            </a:r>
          </a:p>
          <a:p>
            <a:r>
              <a:rPr lang="en-US" dirty="0">
                <a:ea typeface="+mn-lt"/>
                <a:cs typeface="+mn-lt"/>
              </a:rPr>
              <a:t> </a:t>
            </a:r>
            <a:r>
              <a:rPr lang="en-US">
                <a:ea typeface="+mn-lt"/>
                <a:cs typeface="+mn-lt"/>
              </a:rPr>
              <a:t>A simpler Birchfield-Tomasi sub-pixel metric from is used. Some pre- and post- processing steps are included.</a:t>
            </a:r>
            <a:endParaRPr lang="en-US"/>
          </a:p>
          <a:p>
            <a:endParaRPr lang="en-US" dirty="0"/>
          </a:p>
          <a:p>
            <a:endParaRPr lang="en-US"/>
          </a:p>
          <a:p>
            <a:endParaRPr lang="en-US"/>
          </a:p>
          <a:p>
            <a:endParaRPr lang="en-US"/>
          </a:p>
          <a:p>
            <a:endParaRPr lang="en-US"/>
          </a:p>
        </p:txBody>
      </p:sp>
      <p:pic>
        <p:nvPicPr>
          <p:cNvPr id="6" name="Immagine 6" descr="Immagine che contiene oggetto, antenna, barca, sedendo&#10;&#10;Descrizione generata automaticamente">
            <a:extLst>
              <a:ext uri="{FF2B5EF4-FFF2-40B4-BE49-F238E27FC236}">
                <a16:creationId xmlns:a16="http://schemas.microsoft.com/office/drawing/2014/main" id="{99601354-4311-4F89-8B91-7616D7B2AD78}"/>
              </a:ext>
            </a:extLst>
          </p:cNvPr>
          <p:cNvPicPr>
            <a:picLocks noChangeAspect="1"/>
          </p:cNvPicPr>
          <p:nvPr/>
        </p:nvPicPr>
        <p:blipFill>
          <a:blip r:embed="rId2"/>
          <a:stretch>
            <a:fillRect/>
          </a:stretch>
        </p:blipFill>
        <p:spPr>
          <a:xfrm>
            <a:off x="7839037" y="796655"/>
            <a:ext cx="3071208" cy="2628053"/>
          </a:xfrm>
          <a:prstGeom prst="rect">
            <a:avLst/>
          </a:prstGeom>
        </p:spPr>
      </p:pic>
      <p:pic>
        <p:nvPicPr>
          <p:cNvPr id="5" name="Immagine 5" descr="Immagine che contiene luce&#10;&#10;Descrizione generata automaticamente">
            <a:extLst>
              <a:ext uri="{FF2B5EF4-FFF2-40B4-BE49-F238E27FC236}">
                <a16:creationId xmlns:a16="http://schemas.microsoft.com/office/drawing/2014/main" id="{956744D1-5008-4531-A992-805672C1AA37}"/>
              </a:ext>
            </a:extLst>
          </p:cNvPr>
          <p:cNvPicPr>
            <a:picLocks noChangeAspect="1"/>
          </p:cNvPicPr>
          <p:nvPr/>
        </p:nvPicPr>
        <p:blipFill>
          <a:blip r:embed="rId3"/>
          <a:stretch>
            <a:fillRect/>
          </a:stretch>
        </p:blipFill>
        <p:spPr>
          <a:xfrm>
            <a:off x="7992274" y="4101346"/>
            <a:ext cx="2754297" cy="2137451"/>
          </a:xfrm>
          <a:prstGeom prst="rect">
            <a:avLst/>
          </a:prstGeom>
        </p:spPr>
      </p:pic>
    </p:spTree>
    <p:extLst>
      <p:ext uri="{BB962C8B-B14F-4D97-AF65-F5344CB8AC3E}">
        <p14:creationId xmlns:p14="http://schemas.microsoft.com/office/powerpoint/2010/main" val="2597999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402D4D1-FDAB-474A-9B7E-0D61A65368AE}"/>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a:solidFill>
                  <a:srgbClr val="FFFFFF"/>
                </a:solidFill>
              </a:rPr>
              <a:t>CANNY EDGE DETECTOR</a:t>
            </a:r>
          </a:p>
        </p:txBody>
      </p:sp>
      <p:cxnSp>
        <p:nvCxnSpPr>
          <p:cNvPr id="47" name="Straight Connector 46">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86160546-A2A8-4F52-87CE-B2E3C5CC753F}"/>
              </a:ext>
            </a:extLst>
          </p:cNvPr>
          <p:cNvSpPr>
            <a:spLocks noGrp="1"/>
          </p:cNvSpPr>
          <p:nvPr>
            <p:ph sz="half" idx="1"/>
          </p:nvPr>
        </p:nvSpPr>
        <p:spPr>
          <a:xfrm>
            <a:off x="1024129" y="2286000"/>
            <a:ext cx="3791711" cy="3931920"/>
          </a:xfrm>
        </p:spPr>
        <p:txBody>
          <a:bodyPr vert="horz" lIns="45720" tIns="45720" rIns="45720" bIns="45720" rtlCol="0">
            <a:normAutofit/>
          </a:bodyPr>
          <a:lstStyle/>
          <a:p>
            <a:r>
              <a:rPr lang="en-US" sz="1000">
                <a:solidFill>
                  <a:srgbClr val="FFFFFF"/>
                </a:solidFill>
              </a:rPr>
              <a:t>The Canny edge detector is an edge detection operator that uses a multi-stage algorithm to detect a wide range of edges in images. </a:t>
            </a:r>
          </a:p>
          <a:p>
            <a:r>
              <a:rPr lang="en-US" sz="1000">
                <a:solidFill>
                  <a:srgbClr val="FFFFFF"/>
                </a:solidFill>
              </a:rPr>
              <a:t>First step is to remove the noise in the image with a 5x5 Gaussian filter. </a:t>
            </a:r>
          </a:p>
          <a:p>
            <a:r>
              <a:rPr lang="en-US" sz="1000">
                <a:solidFill>
                  <a:srgbClr val="FFFFFF"/>
                </a:solidFill>
              </a:rPr>
              <a:t>Smoothened image is then filtered with a Sobel kernel in both horizontal and vertical direction to get first derivative in horizontal direction and vertical direction. From these two images, we can find edge gradient and direction for each pixel. Gradient direction is always perpendicular to edges. </a:t>
            </a:r>
          </a:p>
          <a:p>
            <a:r>
              <a:rPr lang="en-US" sz="1000">
                <a:solidFill>
                  <a:srgbClr val="FFFFFF"/>
                </a:solidFill>
              </a:rPr>
              <a:t>At every pixel, pixel is checked if it is a local maximum in its neighborhood in the direction of gradient.</a:t>
            </a:r>
          </a:p>
          <a:p>
            <a:r>
              <a:rPr lang="en-US" sz="1000">
                <a:solidFill>
                  <a:srgbClr val="FFFFFF"/>
                </a:solidFill>
              </a:rPr>
              <a:t>We need two threshold values, minVal and maxVal. Any edges with intensity gradient more than maxVal are sure to be edges and those below minVal are sure to be non-edges, so discarded.</a:t>
            </a:r>
          </a:p>
          <a:p>
            <a:r>
              <a:rPr lang="en-US" sz="1000">
                <a:solidFill>
                  <a:srgbClr val="FFFFFF"/>
                </a:solidFill>
              </a:rPr>
              <a:t>After Edge Detection, countours are determined and sorted.</a:t>
            </a:r>
          </a:p>
          <a:p>
            <a:endParaRPr lang="en-US" sz="1000">
              <a:solidFill>
                <a:srgbClr val="FFFFFF"/>
              </a:solidFill>
            </a:endParaRPr>
          </a:p>
          <a:p>
            <a:endParaRPr lang="en-US" sz="1000">
              <a:solidFill>
                <a:srgbClr val="FFFFFF"/>
              </a:solidFill>
            </a:endParaRPr>
          </a:p>
        </p:txBody>
      </p:sp>
      <p:pic>
        <p:nvPicPr>
          <p:cNvPr id="4" name="Immagine 5" descr="Immagine che contiene disegnando&#10;&#10;Descrizione generata automaticamente">
            <a:extLst>
              <a:ext uri="{FF2B5EF4-FFF2-40B4-BE49-F238E27FC236}">
                <a16:creationId xmlns:a16="http://schemas.microsoft.com/office/drawing/2014/main" id="{00D82FAC-7EC7-457F-B3AC-843BA2364BA9}"/>
              </a:ext>
            </a:extLst>
          </p:cNvPr>
          <p:cNvPicPr>
            <a:picLocks noChangeAspect="1"/>
          </p:cNvPicPr>
          <p:nvPr/>
        </p:nvPicPr>
        <p:blipFill rotWithShape="1">
          <a:blip r:embed="rId2"/>
          <a:srcRect l="12451" r="16563" b="-1"/>
          <a:stretch/>
        </p:blipFill>
        <p:spPr>
          <a:xfrm>
            <a:off x="6274728" y="640080"/>
            <a:ext cx="5098465" cy="5577840"/>
          </a:xfrm>
          <a:prstGeom prst="rect">
            <a:avLst/>
          </a:prstGeom>
        </p:spPr>
      </p:pic>
    </p:spTree>
    <p:extLst>
      <p:ext uri="{BB962C8B-B14F-4D97-AF65-F5344CB8AC3E}">
        <p14:creationId xmlns:p14="http://schemas.microsoft.com/office/powerpoint/2010/main" val="2030706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EE07C1-A1C3-482E-86DB-A60D0B3F5543}"/>
              </a:ext>
            </a:extLst>
          </p:cNvPr>
          <p:cNvSpPr>
            <a:spLocks noGrp="1"/>
          </p:cNvSpPr>
          <p:nvPr>
            <p:ph type="title"/>
          </p:nvPr>
        </p:nvSpPr>
        <p:spPr>
          <a:xfrm>
            <a:off x="1024128" y="585216"/>
            <a:ext cx="4732244" cy="1499616"/>
          </a:xfrm>
        </p:spPr>
        <p:txBody>
          <a:bodyPr>
            <a:normAutofit/>
          </a:bodyPr>
          <a:lstStyle/>
          <a:p>
            <a:r>
              <a:rPr lang="it-IT" sz="4600">
                <a:ea typeface="+mj-lt"/>
                <a:cs typeface="+mj-lt"/>
              </a:rPr>
              <a:t>CREATE CLOUD POINTS WITH BACK-PROJECTION</a:t>
            </a:r>
            <a:endParaRPr lang="it-IT" sz="4600"/>
          </a:p>
        </p:txBody>
      </p:sp>
      <p:sp>
        <p:nvSpPr>
          <p:cNvPr id="3" name="Segnaposto contenuto 2">
            <a:extLst>
              <a:ext uri="{FF2B5EF4-FFF2-40B4-BE49-F238E27FC236}">
                <a16:creationId xmlns:a16="http://schemas.microsoft.com/office/drawing/2014/main" id="{A45F61B5-AC55-4DC2-9B37-F374B069802F}"/>
              </a:ext>
            </a:extLst>
          </p:cNvPr>
          <p:cNvSpPr>
            <a:spLocks noGrp="1"/>
          </p:cNvSpPr>
          <p:nvPr>
            <p:ph idx="1"/>
          </p:nvPr>
        </p:nvSpPr>
        <p:spPr>
          <a:xfrm>
            <a:off x="1024129" y="2286000"/>
            <a:ext cx="4656236" cy="4023360"/>
          </a:xfrm>
        </p:spPr>
        <p:txBody>
          <a:bodyPr vert="horz" lIns="45720" tIns="45720" rIns="45720" bIns="45720" rtlCol="0">
            <a:normAutofit/>
          </a:bodyPr>
          <a:lstStyle/>
          <a:p>
            <a:r>
              <a:rPr lang="it-IT" sz="1400">
                <a:ea typeface="+mn-lt"/>
                <a:cs typeface="+mn-lt"/>
              </a:rPr>
              <a:t>3D points are mapped to the image plane (u, v) = f(X, Y, Z). The complete mathematical model that describes this transformation can be written as p = K[R|t] * P.</a:t>
            </a:r>
          </a:p>
          <a:p>
            <a:r>
              <a:rPr lang="it-IT" sz="1400">
                <a:ea typeface="+mn-lt"/>
                <a:cs typeface="+mn-lt"/>
              </a:rPr>
              <a:t>where</a:t>
            </a:r>
            <a:endParaRPr lang="it-IT" sz="1400"/>
          </a:p>
          <a:p>
            <a:pPr>
              <a:buFont typeface="Arial" panose="020B0602020104020603" pitchFamily="34" charset="0"/>
              <a:buChar char="•"/>
            </a:pPr>
            <a:r>
              <a:rPr lang="it-IT" sz="1400">
                <a:ea typeface="+mn-lt"/>
                <a:cs typeface="+mn-lt"/>
              </a:rPr>
              <a:t> p, [u’, v’, z’] the projected point on image plane in pixel coordinate; </a:t>
            </a:r>
          </a:p>
          <a:p>
            <a:pPr>
              <a:buFont typeface="Arial" panose="020B0602020104020603" pitchFamily="34" charset="0"/>
              <a:buChar char="•"/>
            </a:pPr>
            <a:r>
              <a:rPr lang="it-IT" sz="1400">
                <a:ea typeface="+mn-lt"/>
                <a:cs typeface="+mn-lt"/>
              </a:rPr>
              <a:t> K is the camera intrinsics matrix;</a:t>
            </a:r>
          </a:p>
          <a:p>
            <a:pPr>
              <a:buFont typeface="Arial" panose="020B0602020104020603" pitchFamily="34" charset="0"/>
              <a:buChar char="•"/>
            </a:pPr>
            <a:r>
              <a:rPr lang="it-IT" sz="1400">
                <a:ea typeface="+mn-lt"/>
                <a:cs typeface="+mn-lt"/>
              </a:rPr>
              <a:t> [R|t] is the extrinsic parameters describing the relative transformation of the point in the world frame to the camera frame;</a:t>
            </a:r>
          </a:p>
          <a:p>
            <a:pPr>
              <a:buFont typeface="Arial" panose="020B0602020104020603" pitchFamily="34" charset="0"/>
              <a:buChar char="•"/>
            </a:pPr>
            <a:r>
              <a:rPr lang="it-IT" sz="1400">
                <a:ea typeface="+mn-lt"/>
                <a:cs typeface="+mn-lt"/>
              </a:rPr>
              <a:t> P, [X, Y, Z, 1] represents the 3D point expressed in Euclidean coordinate system;</a:t>
            </a:r>
          </a:p>
          <a:p>
            <a:pPr>
              <a:buFont typeface="Arial" panose="020B0602020104020603" pitchFamily="34" charset="0"/>
              <a:buChar char="•"/>
            </a:pPr>
            <a:r>
              <a:rPr lang="it-IT" sz="1400">
                <a:ea typeface="+mn-lt"/>
                <a:cs typeface="+mn-lt"/>
              </a:rPr>
              <a:t> aspect ratio scaling, s: controls how pixels are scaled in the x and y direction as focal length changes.</a:t>
            </a:r>
            <a:endParaRPr lang="it-IT" sz="1400"/>
          </a:p>
        </p:txBody>
      </p:sp>
      <p:sp>
        <p:nvSpPr>
          <p:cNvPr id="12" name="Rectangle 11">
            <a:extLst>
              <a:ext uri="{FF2B5EF4-FFF2-40B4-BE49-F238E27FC236}">
                <a16:creationId xmlns:a16="http://schemas.microsoft.com/office/drawing/2014/main" id="{9D431EF2-5A31-4C05-AA3E-4580F5534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3275" y="0"/>
            <a:ext cx="610545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678399-6817-4845-9B59-E82951B0B0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009" y="321731"/>
            <a:ext cx="3932506" cy="36622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7">
            <a:extLst>
              <a:ext uri="{FF2B5EF4-FFF2-40B4-BE49-F238E27FC236}">
                <a16:creationId xmlns:a16="http://schemas.microsoft.com/office/drawing/2014/main" id="{0E12E6A7-B9BD-4A2B-B6E0-EA4FDE5866EA}"/>
              </a:ext>
            </a:extLst>
          </p:cNvPr>
          <p:cNvPicPr>
            <a:picLocks noChangeAspect="1"/>
          </p:cNvPicPr>
          <p:nvPr/>
        </p:nvPicPr>
        <p:blipFill>
          <a:blip r:embed="rId2"/>
          <a:stretch>
            <a:fillRect/>
          </a:stretch>
        </p:blipFill>
        <p:spPr>
          <a:xfrm>
            <a:off x="6569894" y="590162"/>
            <a:ext cx="3602736" cy="3125372"/>
          </a:xfrm>
          <a:prstGeom prst="rect">
            <a:avLst/>
          </a:prstGeom>
        </p:spPr>
      </p:pic>
      <p:sp>
        <p:nvSpPr>
          <p:cNvPr id="16" name="Rectangle 15">
            <a:extLst>
              <a:ext uri="{FF2B5EF4-FFF2-40B4-BE49-F238E27FC236}">
                <a16:creationId xmlns:a16="http://schemas.microsoft.com/office/drawing/2014/main" id="{B044E73A-9DB7-46CD-9B4D-9DE9FB5E6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09128" y="321732"/>
            <a:ext cx="1352695" cy="366854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8057F48-2FD4-4DD3-B887-FEE2B4475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008" y="4157447"/>
            <a:ext cx="2104750" cy="2312282"/>
          </a:xfrm>
          <a:prstGeom prst="rect">
            <a:avLst/>
          </a:pr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A4469D8-5936-48B8-AF0C-37FF2AEE2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0625" y="4157447"/>
            <a:ext cx="3206709" cy="23122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5">
            <a:extLst>
              <a:ext uri="{FF2B5EF4-FFF2-40B4-BE49-F238E27FC236}">
                <a16:creationId xmlns:a16="http://schemas.microsoft.com/office/drawing/2014/main" id="{886B9FD8-1EA1-4A6D-BE6C-AD2A58463BAF}"/>
              </a:ext>
            </a:extLst>
          </p:cNvPr>
          <p:cNvPicPr>
            <a:picLocks noChangeAspect="1"/>
          </p:cNvPicPr>
          <p:nvPr/>
        </p:nvPicPr>
        <p:blipFill rotWithShape="1">
          <a:blip r:embed="rId3"/>
          <a:srcRect t="4120" r="-4" b="4358"/>
          <a:stretch/>
        </p:blipFill>
        <p:spPr>
          <a:xfrm>
            <a:off x="8833799" y="4394263"/>
            <a:ext cx="2880360" cy="1838650"/>
          </a:xfrm>
          <a:prstGeom prst="rect">
            <a:avLst/>
          </a:prstGeom>
        </p:spPr>
      </p:pic>
    </p:spTree>
    <p:extLst>
      <p:ext uri="{BB962C8B-B14F-4D97-AF65-F5344CB8AC3E}">
        <p14:creationId xmlns:p14="http://schemas.microsoft.com/office/powerpoint/2010/main" val="269274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itolo 1">
            <a:extLst>
              <a:ext uri="{FF2B5EF4-FFF2-40B4-BE49-F238E27FC236}">
                <a16:creationId xmlns:a16="http://schemas.microsoft.com/office/drawing/2014/main" id="{62251F7B-3C2A-40E1-8C1F-6C24A4AA440A}"/>
              </a:ext>
            </a:extLst>
          </p:cNvPr>
          <p:cNvSpPr txBox="1">
            <a:spLocks/>
          </p:cNvSpPr>
          <p:nvPr/>
        </p:nvSpPr>
        <p:spPr>
          <a:xfrm>
            <a:off x="1024128" y="585216"/>
            <a:ext cx="5867061" cy="149961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spcAft>
                <a:spcPts val="600"/>
              </a:spcAft>
            </a:pPr>
            <a:r>
              <a:rPr lang="en-US"/>
              <a:t>CREATE CLOUD POINTS WITH BACK-PROJECTION</a:t>
            </a:r>
          </a:p>
        </p:txBody>
      </p:sp>
      <p:pic>
        <p:nvPicPr>
          <p:cNvPr id="2" name="Immagine 2" descr="Immagine che contiene testo, mappa, neve&#10;&#10;Descrizione generata automaticamente">
            <a:extLst>
              <a:ext uri="{FF2B5EF4-FFF2-40B4-BE49-F238E27FC236}">
                <a16:creationId xmlns:a16="http://schemas.microsoft.com/office/drawing/2014/main" id="{5D384CEE-4C28-4AAA-9470-CE7AB67867AB}"/>
              </a:ext>
            </a:extLst>
          </p:cNvPr>
          <p:cNvPicPr>
            <a:picLocks noChangeAspect="1"/>
          </p:cNvPicPr>
          <p:nvPr/>
        </p:nvPicPr>
        <p:blipFill>
          <a:blip r:embed="rId2"/>
          <a:stretch>
            <a:fillRect/>
          </a:stretch>
        </p:blipFill>
        <p:spPr>
          <a:xfrm>
            <a:off x="1024128" y="2342641"/>
            <a:ext cx="5867061" cy="3772918"/>
          </a:xfrm>
          <a:prstGeom prst="rect">
            <a:avLst/>
          </a:prstGeom>
        </p:spPr>
      </p:pic>
      <p:sp>
        <p:nvSpPr>
          <p:cNvPr id="15" name="Rectangle 14">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71CD768E-D91E-49FF-951D-DE871EDF80A7}"/>
              </a:ext>
            </a:extLst>
          </p:cNvPr>
          <p:cNvSpPr txBox="1"/>
          <p:nvPr/>
        </p:nvSpPr>
        <p:spPr>
          <a:xfrm>
            <a:off x="8097690" y="487245"/>
            <a:ext cx="3527043" cy="5891784"/>
          </a:xfrm>
          <a:prstGeom prst="rect">
            <a:avLst/>
          </a:prstGeom>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400">
              <a:lnSpc>
                <a:spcPct val="90000"/>
              </a:lnSpc>
              <a:spcAft>
                <a:spcPts val="600"/>
              </a:spcAft>
              <a:buClr>
                <a:schemeClr val="accent1"/>
              </a:buClr>
            </a:pPr>
            <a:r>
              <a:rPr lang="en-US" sz="1600" dirty="0">
                <a:solidFill>
                  <a:srgbClr val="FFFFFF"/>
                </a:solidFill>
              </a:rPr>
              <a:t>The matrix K is responsible for projecting 3D points to image plane. To do that, the following quantities must be defined as:</a:t>
            </a:r>
          </a:p>
          <a:p>
            <a:pPr marL="285750" indent="-285750" defTabSz="914400">
              <a:lnSpc>
                <a:spcPct val="90000"/>
              </a:lnSpc>
              <a:spcAft>
                <a:spcPts val="600"/>
              </a:spcAft>
              <a:buClr>
                <a:schemeClr val="accent1"/>
              </a:buClr>
              <a:buFont typeface="Arial"/>
              <a:buChar char="•"/>
            </a:pPr>
            <a:r>
              <a:rPr lang="en-US" sz="1600" dirty="0">
                <a:solidFill>
                  <a:srgbClr val="FFFFFF"/>
                </a:solidFill>
              </a:rPr>
              <a:t>focal length (</a:t>
            </a:r>
            <a:r>
              <a:rPr lang="en-US" sz="1600" dirty="0" err="1">
                <a:solidFill>
                  <a:srgbClr val="FFFFFF"/>
                </a:solidFill>
              </a:rPr>
              <a:t>fx</a:t>
            </a:r>
            <a:r>
              <a:rPr lang="en-US" sz="1600" dirty="0">
                <a:solidFill>
                  <a:srgbClr val="FFFFFF"/>
                </a:solidFill>
              </a:rPr>
              <a:t>, </a:t>
            </a:r>
            <a:r>
              <a:rPr lang="en-US" sz="1600" dirty="0" err="1">
                <a:solidFill>
                  <a:srgbClr val="FFFFFF"/>
                </a:solidFill>
              </a:rPr>
              <a:t>fy</a:t>
            </a:r>
            <a:r>
              <a:rPr lang="en-US" sz="1600" dirty="0">
                <a:solidFill>
                  <a:srgbClr val="FFFFFF"/>
                </a:solidFill>
              </a:rPr>
              <a:t>): Measure the position of the image plane to the camera </a:t>
            </a:r>
            <a:r>
              <a:rPr lang="en-US" sz="1600" dirty="0" err="1">
                <a:solidFill>
                  <a:srgbClr val="FFFFFF"/>
                </a:solidFill>
              </a:rPr>
              <a:t>centre</a:t>
            </a:r>
            <a:r>
              <a:rPr lang="en-US" sz="1600" dirty="0">
                <a:solidFill>
                  <a:srgbClr val="FFFFFF"/>
                </a:solidFill>
              </a:rPr>
              <a:t>.</a:t>
            </a:r>
          </a:p>
          <a:p>
            <a:pPr marL="285750" indent="-285750" defTabSz="914400">
              <a:lnSpc>
                <a:spcPct val="90000"/>
              </a:lnSpc>
              <a:spcAft>
                <a:spcPts val="600"/>
              </a:spcAft>
              <a:buClr>
                <a:schemeClr val="accent1"/>
              </a:buClr>
              <a:buFont typeface="Arial"/>
              <a:buChar char="•"/>
            </a:pPr>
            <a:r>
              <a:rPr lang="en-US" sz="1600" dirty="0">
                <a:solidFill>
                  <a:srgbClr val="FFFFFF"/>
                </a:solidFill>
              </a:rPr>
              <a:t>principal point (u0, v0): The optical </a:t>
            </a:r>
            <a:r>
              <a:rPr lang="en-US" sz="1600" dirty="0" err="1">
                <a:solidFill>
                  <a:srgbClr val="FFFFFF"/>
                </a:solidFill>
              </a:rPr>
              <a:t>centre</a:t>
            </a:r>
            <a:r>
              <a:rPr lang="en-US" sz="1600" dirty="0">
                <a:solidFill>
                  <a:srgbClr val="FFFFFF"/>
                </a:solidFill>
              </a:rPr>
              <a:t> of the image plane.</a:t>
            </a:r>
            <a:endParaRPr lang="en-US" dirty="0">
              <a:solidFill>
                <a:srgbClr val="000000"/>
              </a:solidFill>
            </a:endParaRPr>
          </a:p>
          <a:p>
            <a:pPr marL="285750" indent="-285750" defTabSz="914400">
              <a:lnSpc>
                <a:spcPct val="90000"/>
              </a:lnSpc>
              <a:spcAft>
                <a:spcPts val="600"/>
              </a:spcAft>
              <a:buClr>
                <a:schemeClr val="accent1"/>
              </a:buClr>
              <a:buFont typeface="Wingdings"/>
              <a:buChar char="§"/>
            </a:pPr>
            <a:r>
              <a:rPr lang="en-US" sz="1600" dirty="0">
                <a:solidFill>
                  <a:srgbClr val="FFFFFF"/>
                </a:solidFill>
              </a:rPr>
              <a:t>skew factor: The misalignment from a square pixel if the image plane axes are not perpendicular. In our example, this is set to zero.</a:t>
            </a:r>
            <a:endParaRPr lang="en-US" dirty="0">
              <a:solidFill>
                <a:srgbClr val="000000"/>
              </a:solidFill>
            </a:endParaRPr>
          </a:p>
          <a:p>
            <a:pPr defTabSz="914400">
              <a:lnSpc>
                <a:spcPct val="90000"/>
              </a:lnSpc>
              <a:spcAft>
                <a:spcPts val="600"/>
              </a:spcAft>
              <a:buClr>
                <a:schemeClr val="accent1"/>
              </a:buClr>
            </a:pPr>
            <a:r>
              <a:rPr lang="en-US" sz="1600" dirty="0">
                <a:solidFill>
                  <a:srgbClr val="FFFFFF"/>
                </a:solidFill>
              </a:rPr>
              <a:t>To estimate the 3D points:</a:t>
            </a:r>
          </a:p>
          <a:p>
            <a:pPr marL="285750" indent="-285750" defTabSz="914400">
              <a:lnSpc>
                <a:spcPct val="90000"/>
              </a:lnSpc>
              <a:spcAft>
                <a:spcPts val="600"/>
              </a:spcAft>
              <a:buClr>
                <a:schemeClr val="accent1"/>
              </a:buClr>
              <a:buFont typeface="Arial"/>
              <a:buChar char="•"/>
            </a:pPr>
            <a:r>
              <a:rPr lang="en-US" sz="1600" dirty="0">
                <a:solidFill>
                  <a:srgbClr val="FFFFFF"/>
                </a:solidFill>
              </a:rPr>
              <a:t>Find the inverse of K</a:t>
            </a:r>
          </a:p>
          <a:p>
            <a:pPr marL="285750" indent="-285750" defTabSz="914400">
              <a:lnSpc>
                <a:spcPct val="90000"/>
              </a:lnSpc>
              <a:spcAft>
                <a:spcPts val="600"/>
              </a:spcAft>
              <a:buClr>
                <a:schemeClr val="accent1"/>
              </a:buClr>
              <a:buFont typeface="Arial"/>
              <a:buChar char="•"/>
            </a:pPr>
            <a:r>
              <a:rPr lang="en-US" sz="1600" dirty="0">
                <a:solidFill>
                  <a:srgbClr val="FFFFFF"/>
                </a:solidFill>
              </a:rPr>
              <a:t>Apply equation with Z as depth from a depth map.</a:t>
            </a:r>
          </a:p>
          <a:p>
            <a:pPr marL="285750" indent="-285750" defTabSz="914400">
              <a:lnSpc>
                <a:spcPct val="90000"/>
              </a:lnSpc>
              <a:spcAft>
                <a:spcPts val="600"/>
              </a:spcAft>
              <a:buClr>
                <a:schemeClr val="accent1"/>
              </a:buClr>
              <a:buFont typeface="Arial"/>
              <a:buChar char="•"/>
            </a:pPr>
            <a:r>
              <a:rPr lang="en-US" sz="1600" dirty="0">
                <a:solidFill>
                  <a:srgbClr val="FFFFFF"/>
                </a:solidFill>
              </a:rPr>
              <a:t>Using Linear Algebra:</a:t>
            </a:r>
          </a:p>
          <a:p>
            <a:pPr defTabSz="914400">
              <a:lnSpc>
                <a:spcPct val="90000"/>
              </a:lnSpc>
              <a:spcAft>
                <a:spcPts val="600"/>
              </a:spcAft>
              <a:buClr>
                <a:schemeClr val="accent1"/>
              </a:buClr>
            </a:pPr>
            <a:endParaRPr lang="en-US" sz="1600" dirty="0">
              <a:solidFill>
                <a:srgbClr val="FFFFFF"/>
              </a:solidFill>
            </a:endParaRPr>
          </a:p>
          <a:p>
            <a:pPr defTabSz="914400">
              <a:lnSpc>
                <a:spcPct val="90000"/>
              </a:lnSpc>
              <a:spcAft>
                <a:spcPts val="600"/>
              </a:spcAft>
              <a:buClr>
                <a:schemeClr val="accent1"/>
              </a:buClr>
            </a:pPr>
            <a:r>
              <a:rPr lang="en-US" sz="1600" dirty="0" err="1">
                <a:solidFill>
                  <a:srgbClr val="FFFFFF"/>
                </a:solidFill>
              </a:rPr>
              <a:t>cam_coords</a:t>
            </a:r>
            <a:r>
              <a:rPr lang="en-US" sz="1600" dirty="0">
                <a:solidFill>
                  <a:srgbClr val="FFFFFF"/>
                </a:solidFill>
              </a:rPr>
              <a:t> = </a:t>
            </a:r>
            <a:r>
              <a:rPr lang="en-US" sz="1600" dirty="0" err="1">
                <a:solidFill>
                  <a:srgbClr val="FFFFFF"/>
                </a:solidFill>
              </a:rPr>
              <a:t>K_inv</a:t>
            </a:r>
            <a:r>
              <a:rPr lang="en-US" sz="1600" dirty="0">
                <a:solidFill>
                  <a:srgbClr val="FFFFFF"/>
                </a:solidFill>
              </a:rPr>
              <a:t> @ </a:t>
            </a:r>
            <a:r>
              <a:rPr lang="en-US" sz="1600" dirty="0" err="1">
                <a:solidFill>
                  <a:srgbClr val="FFFFFF"/>
                </a:solidFill>
              </a:rPr>
              <a:t>pixel_coords</a:t>
            </a:r>
            <a:r>
              <a:rPr lang="en-US" sz="1600" dirty="0">
                <a:solidFill>
                  <a:srgbClr val="FFFFFF"/>
                </a:solidFill>
              </a:rPr>
              <a:t> * </a:t>
            </a:r>
            <a:r>
              <a:rPr lang="en-US" sz="1600" dirty="0" err="1">
                <a:solidFill>
                  <a:srgbClr val="FFFFFF"/>
                </a:solidFill>
              </a:rPr>
              <a:t>depth.flatten</a:t>
            </a:r>
            <a:r>
              <a:rPr lang="en-US" sz="1600" dirty="0">
                <a:solidFill>
                  <a:srgbClr val="FFFFFF"/>
                </a:solidFill>
              </a:rPr>
              <a:t>()</a:t>
            </a:r>
          </a:p>
          <a:p>
            <a:pPr defTabSz="914400">
              <a:lnSpc>
                <a:spcPct val="90000"/>
              </a:lnSpc>
              <a:spcAft>
                <a:spcPts val="600"/>
              </a:spcAft>
              <a:buClr>
                <a:schemeClr val="accent1"/>
              </a:buClr>
            </a:pPr>
            <a:r>
              <a:rPr lang="en-US" sz="1600" dirty="0">
                <a:solidFill>
                  <a:srgbClr val="FFFFFF"/>
                </a:solidFill>
              </a:rPr>
              <a:t>The @ (at) operator is intended to be used for matrix multiplication.</a:t>
            </a:r>
          </a:p>
        </p:txBody>
      </p:sp>
    </p:spTree>
    <p:extLst>
      <p:ext uri="{BB962C8B-B14F-4D97-AF65-F5344CB8AC3E}">
        <p14:creationId xmlns:p14="http://schemas.microsoft.com/office/powerpoint/2010/main" val="4275110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FF30DA4-F887-466B-8097-0F41D0E6085B}"/>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a:solidFill>
                  <a:srgbClr val="FFFFFF"/>
                </a:solidFill>
              </a:rPr>
              <a:t>MULTIWAY REGISTRATION</a:t>
            </a:r>
          </a:p>
          <a:p>
            <a:endParaRPr lang="en-US">
              <a:solidFill>
                <a:srgbClr val="FFFFFF"/>
              </a:solidFill>
            </a:endParaRPr>
          </a:p>
        </p:txBody>
      </p:sp>
      <p:cxnSp>
        <p:nvCxnSpPr>
          <p:cNvPr id="37" name="Straight Connector 36">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8F0499FA-4BA1-4B10-AC54-F5A5140B5657}"/>
              </a:ext>
            </a:extLst>
          </p:cNvPr>
          <p:cNvSpPr>
            <a:spLocks noGrp="1"/>
          </p:cNvSpPr>
          <p:nvPr>
            <p:ph sz="half" idx="1"/>
          </p:nvPr>
        </p:nvSpPr>
        <p:spPr>
          <a:xfrm>
            <a:off x="1024129" y="2286000"/>
            <a:ext cx="3791711" cy="3931920"/>
          </a:xfrm>
        </p:spPr>
        <p:txBody>
          <a:bodyPr vert="horz" lIns="45720" tIns="45720" rIns="45720" bIns="45720" rtlCol="0">
            <a:normAutofit/>
          </a:bodyPr>
          <a:lstStyle/>
          <a:p>
            <a:r>
              <a:rPr lang="en-US" sz="2000">
                <a:solidFill>
                  <a:srgbClr val="FFFFFF"/>
                </a:solidFill>
              </a:rPr>
              <a:t>Multiway registration is the process to align multiple pieces of geometry in a global space</a:t>
            </a:r>
          </a:p>
          <a:p>
            <a:r>
              <a:rPr lang="en-US" sz="2000">
                <a:solidFill>
                  <a:srgbClr val="FFFFFF"/>
                </a:solidFill>
              </a:rPr>
              <a:t>Open3D implements multiway registration via pose graph optimization. A pose graph has two key elements: nodes and edges. </a:t>
            </a:r>
          </a:p>
          <a:p>
            <a:r>
              <a:rPr lang="en-US" sz="2000">
                <a:solidFill>
                  <a:srgbClr val="FFFFFF"/>
                </a:solidFill>
              </a:rPr>
              <a:t>The neighboring nodes usually have large overlap and can be registered with Point-to-plane ICP (Iterative Closest Point) registration algorithm.</a:t>
            </a:r>
          </a:p>
          <a:p>
            <a:endParaRPr lang="en-US" sz="2000">
              <a:solidFill>
                <a:srgbClr val="FFFFFF"/>
              </a:solidFill>
            </a:endParaRPr>
          </a:p>
        </p:txBody>
      </p:sp>
      <p:pic>
        <p:nvPicPr>
          <p:cNvPr id="8" name="Immagine 8" descr="Immagine che contiene fiore&#10;&#10;Descrizione generata automaticamente">
            <a:extLst>
              <a:ext uri="{FF2B5EF4-FFF2-40B4-BE49-F238E27FC236}">
                <a16:creationId xmlns:a16="http://schemas.microsoft.com/office/drawing/2014/main" id="{F364E368-0EE6-4FE2-A119-E11D097DEAD8}"/>
              </a:ext>
            </a:extLst>
          </p:cNvPr>
          <p:cNvPicPr>
            <a:picLocks noChangeAspect="1"/>
          </p:cNvPicPr>
          <p:nvPr/>
        </p:nvPicPr>
        <p:blipFill>
          <a:blip r:embed="rId2"/>
          <a:stretch>
            <a:fillRect/>
          </a:stretch>
        </p:blipFill>
        <p:spPr>
          <a:xfrm>
            <a:off x="6096000" y="1198892"/>
            <a:ext cx="5455921" cy="4460215"/>
          </a:xfrm>
          <a:prstGeom prst="rect">
            <a:avLst/>
          </a:prstGeom>
        </p:spPr>
      </p:pic>
    </p:spTree>
    <p:extLst>
      <p:ext uri="{BB962C8B-B14F-4D97-AF65-F5344CB8AC3E}">
        <p14:creationId xmlns:p14="http://schemas.microsoft.com/office/powerpoint/2010/main" val="3996776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89D14E-FC6A-41D3-9D5D-1AB1DB33A7E1}"/>
              </a:ext>
            </a:extLst>
          </p:cNvPr>
          <p:cNvSpPr>
            <a:spLocks noGrp="1"/>
          </p:cNvSpPr>
          <p:nvPr>
            <p:ph type="title"/>
          </p:nvPr>
        </p:nvSpPr>
        <p:spPr>
          <a:xfrm>
            <a:off x="1024128" y="585216"/>
            <a:ext cx="6066818" cy="1499616"/>
          </a:xfrm>
        </p:spPr>
        <p:txBody>
          <a:bodyPr>
            <a:normAutofit/>
          </a:bodyPr>
          <a:lstStyle/>
          <a:p>
            <a:r>
              <a:rPr lang="it-IT" dirty="0">
                <a:ea typeface="+mj-lt"/>
                <a:cs typeface="+mj-lt"/>
              </a:rPr>
              <a:t>TRIANGLE MESH WITH POISSON</a:t>
            </a:r>
            <a:endParaRPr lang="it-IT" dirty="0"/>
          </a:p>
        </p:txBody>
      </p:sp>
      <p:sp>
        <p:nvSpPr>
          <p:cNvPr id="3" name="Segnaposto contenuto 2">
            <a:extLst>
              <a:ext uri="{FF2B5EF4-FFF2-40B4-BE49-F238E27FC236}">
                <a16:creationId xmlns:a16="http://schemas.microsoft.com/office/drawing/2014/main" id="{E5B99058-3F1E-4E7D-905B-320A44A58347}"/>
              </a:ext>
            </a:extLst>
          </p:cNvPr>
          <p:cNvSpPr>
            <a:spLocks noGrp="1"/>
          </p:cNvSpPr>
          <p:nvPr>
            <p:ph idx="1"/>
          </p:nvPr>
        </p:nvSpPr>
        <p:spPr>
          <a:xfrm>
            <a:off x="1024128" y="2286000"/>
            <a:ext cx="6066818" cy="4023360"/>
          </a:xfrm>
        </p:spPr>
        <p:txBody>
          <a:bodyPr vert="horz" lIns="45720" tIns="45720" rIns="45720" bIns="45720" rtlCol="0">
            <a:normAutofit/>
          </a:bodyPr>
          <a:lstStyle/>
          <a:p>
            <a:r>
              <a:rPr lang="it-IT" sz="1500">
                <a:ea typeface="+mn-lt"/>
                <a:cs typeface="+mn-lt"/>
              </a:rPr>
              <a:t>Surface </a:t>
            </a:r>
            <a:r>
              <a:rPr lang="it-IT" sz="1500" err="1">
                <a:ea typeface="+mn-lt"/>
                <a:cs typeface="+mn-lt"/>
              </a:rPr>
              <a:t>reconstruction</a:t>
            </a:r>
            <a:r>
              <a:rPr lang="it-IT" sz="1500">
                <a:ea typeface="+mn-lt"/>
                <a:cs typeface="+mn-lt"/>
              </a:rPr>
              <a:t> </a:t>
            </a:r>
            <a:r>
              <a:rPr lang="it-IT" sz="1500" err="1">
                <a:ea typeface="+mn-lt"/>
                <a:cs typeface="+mn-lt"/>
              </a:rPr>
              <a:t>is</a:t>
            </a:r>
            <a:r>
              <a:rPr lang="it-IT" sz="1500">
                <a:ea typeface="+mn-lt"/>
                <a:cs typeface="+mn-lt"/>
              </a:rPr>
              <a:t> an inverse </a:t>
            </a:r>
            <a:r>
              <a:rPr lang="it-IT" sz="1500" err="1">
                <a:ea typeface="+mn-lt"/>
                <a:cs typeface="+mn-lt"/>
              </a:rPr>
              <a:t>problem</a:t>
            </a:r>
            <a:r>
              <a:rPr lang="it-IT" sz="1500">
                <a:ea typeface="+mn-lt"/>
                <a:cs typeface="+mn-lt"/>
              </a:rPr>
              <a:t> and </a:t>
            </a:r>
            <a:r>
              <a:rPr lang="it-IT" sz="1500" err="1">
                <a:ea typeface="+mn-lt"/>
                <a:cs typeface="+mn-lt"/>
              </a:rPr>
              <a:t>it</a:t>
            </a:r>
            <a:r>
              <a:rPr lang="it-IT" sz="1500">
                <a:ea typeface="+mn-lt"/>
                <a:cs typeface="+mn-lt"/>
              </a:rPr>
              <a:t> </a:t>
            </a:r>
            <a:r>
              <a:rPr lang="it-IT" sz="1500" err="1">
                <a:ea typeface="+mn-lt"/>
                <a:cs typeface="+mn-lt"/>
              </a:rPr>
              <a:t>is</a:t>
            </a:r>
            <a:r>
              <a:rPr lang="it-IT" sz="1500">
                <a:ea typeface="+mn-lt"/>
                <a:cs typeface="+mn-lt"/>
              </a:rPr>
              <a:t> </a:t>
            </a:r>
            <a:r>
              <a:rPr lang="it-IT" sz="1500" err="1">
                <a:ea typeface="+mn-lt"/>
                <a:cs typeface="+mn-lt"/>
              </a:rPr>
              <a:t>performed</a:t>
            </a:r>
            <a:r>
              <a:rPr lang="it-IT" sz="1500">
                <a:ea typeface="+mn-lt"/>
                <a:cs typeface="+mn-lt"/>
              </a:rPr>
              <a:t> </a:t>
            </a:r>
            <a:r>
              <a:rPr lang="it-IT" sz="1500" err="1">
                <a:ea typeface="+mn-lt"/>
                <a:cs typeface="+mn-lt"/>
              </a:rPr>
              <a:t>using</a:t>
            </a:r>
            <a:r>
              <a:rPr lang="it-IT" sz="1500">
                <a:ea typeface="+mn-lt"/>
                <a:cs typeface="+mn-lt"/>
              </a:rPr>
              <a:t> a </a:t>
            </a:r>
            <a:r>
              <a:rPr lang="it-IT" sz="1500" err="1">
                <a:ea typeface="+mn-lt"/>
                <a:cs typeface="+mn-lt"/>
              </a:rPr>
              <a:t>distance</a:t>
            </a:r>
            <a:r>
              <a:rPr lang="it-IT" sz="1500">
                <a:ea typeface="+mn-lt"/>
                <a:cs typeface="+mn-lt"/>
              </a:rPr>
              <a:t> </a:t>
            </a:r>
            <a:r>
              <a:rPr lang="it-IT" sz="1500" err="1">
                <a:ea typeface="+mn-lt"/>
                <a:cs typeface="+mn-lt"/>
              </a:rPr>
              <a:t>function</a:t>
            </a:r>
            <a:r>
              <a:rPr lang="it-IT" sz="1500">
                <a:ea typeface="+mn-lt"/>
                <a:cs typeface="+mn-lt"/>
              </a:rPr>
              <a:t> </a:t>
            </a:r>
            <a:r>
              <a:rPr lang="it-IT" sz="1500" err="1">
                <a:ea typeface="+mn-lt"/>
                <a:cs typeface="+mn-lt"/>
              </a:rPr>
              <a:t>which</a:t>
            </a:r>
            <a:r>
              <a:rPr lang="it-IT" sz="1500">
                <a:ea typeface="+mn-lt"/>
                <a:cs typeface="+mn-lt"/>
              </a:rPr>
              <a:t> </a:t>
            </a:r>
            <a:r>
              <a:rPr lang="it-IT" sz="1500" err="1">
                <a:ea typeface="+mn-lt"/>
                <a:cs typeface="+mn-lt"/>
              </a:rPr>
              <a:t>assigns</a:t>
            </a:r>
            <a:r>
              <a:rPr lang="it-IT" sz="1500">
                <a:ea typeface="+mn-lt"/>
                <a:cs typeface="+mn-lt"/>
              </a:rPr>
              <a:t> to </a:t>
            </a:r>
            <a:r>
              <a:rPr lang="it-IT" sz="1500" err="1">
                <a:ea typeface="+mn-lt"/>
                <a:cs typeface="+mn-lt"/>
              </a:rPr>
              <a:t>each</a:t>
            </a:r>
            <a:r>
              <a:rPr lang="it-IT" sz="1500">
                <a:ea typeface="+mn-lt"/>
                <a:cs typeface="+mn-lt"/>
              </a:rPr>
              <a:t> point in the </a:t>
            </a:r>
            <a:r>
              <a:rPr lang="it-IT" sz="1500" err="1">
                <a:ea typeface="+mn-lt"/>
                <a:cs typeface="+mn-lt"/>
              </a:rPr>
              <a:t>space</a:t>
            </a:r>
            <a:r>
              <a:rPr lang="it-IT" sz="1500">
                <a:ea typeface="+mn-lt"/>
                <a:cs typeface="+mn-lt"/>
              </a:rPr>
              <a:t> a </a:t>
            </a:r>
            <a:r>
              <a:rPr lang="it-IT" sz="1500" err="1">
                <a:ea typeface="+mn-lt"/>
                <a:cs typeface="+mn-lt"/>
              </a:rPr>
              <a:t>signed</a:t>
            </a:r>
            <a:r>
              <a:rPr lang="it-IT" sz="1500">
                <a:ea typeface="+mn-lt"/>
                <a:cs typeface="+mn-lt"/>
              </a:rPr>
              <a:t> </a:t>
            </a:r>
            <a:r>
              <a:rPr lang="it-IT" sz="1500" err="1">
                <a:ea typeface="+mn-lt"/>
                <a:cs typeface="+mn-lt"/>
              </a:rPr>
              <a:t>distance</a:t>
            </a:r>
            <a:r>
              <a:rPr lang="it-IT" sz="1500">
                <a:ea typeface="+mn-lt"/>
                <a:cs typeface="+mn-lt"/>
              </a:rPr>
              <a:t> to the </a:t>
            </a:r>
            <a:r>
              <a:rPr lang="it-IT" sz="1500" err="1">
                <a:ea typeface="+mn-lt"/>
                <a:cs typeface="+mn-lt"/>
              </a:rPr>
              <a:t>surface</a:t>
            </a:r>
            <a:r>
              <a:rPr lang="it-IT" sz="1500">
                <a:ea typeface="+mn-lt"/>
                <a:cs typeface="+mn-lt"/>
              </a:rPr>
              <a:t>.</a:t>
            </a:r>
          </a:p>
          <a:p>
            <a:pPr>
              <a:buFont typeface="Arial,Sans-Serif" panose="020B0602020104020603" pitchFamily="34" charset="0"/>
              <a:buChar char="•"/>
            </a:pPr>
            <a:r>
              <a:rPr lang="it-IT" sz="1500">
                <a:latin typeface="TW Cen MT"/>
                <a:ea typeface="+mn-lt"/>
                <a:cs typeface="+mn-lt"/>
              </a:rPr>
              <a:t> Points with the </a:t>
            </a:r>
            <a:r>
              <a:rPr lang="it-IT" sz="1500" err="1">
                <a:latin typeface="TW Cen MT"/>
                <a:ea typeface="+mn-lt"/>
                <a:cs typeface="+mn-lt"/>
              </a:rPr>
              <a:t>oriented</a:t>
            </a:r>
            <a:r>
              <a:rPr lang="it-IT" sz="1500">
                <a:latin typeface="TW Cen MT"/>
                <a:ea typeface="+mn-lt"/>
                <a:cs typeface="+mn-lt"/>
              </a:rPr>
              <a:t> </a:t>
            </a:r>
            <a:r>
              <a:rPr lang="it-IT" sz="1500" err="1">
                <a:latin typeface="TW Cen MT"/>
                <a:ea typeface="+mn-lt"/>
                <a:cs typeface="+mn-lt"/>
              </a:rPr>
              <a:t>normals</a:t>
            </a:r>
            <a:r>
              <a:rPr lang="it-IT" sz="1500">
                <a:latin typeface="TW Cen MT"/>
                <a:ea typeface="+mn-lt"/>
                <a:cs typeface="+mn-lt"/>
              </a:rPr>
              <a:t> are </a:t>
            </a:r>
            <a:r>
              <a:rPr lang="it-IT" sz="1500" err="1">
                <a:latin typeface="TW Cen MT"/>
                <a:ea typeface="+mn-lt"/>
                <a:cs typeface="+mn-lt"/>
              </a:rPr>
              <a:t>taken</a:t>
            </a:r>
            <a:r>
              <a:rPr lang="it-IT" sz="1500">
                <a:latin typeface="TW Cen MT"/>
                <a:ea typeface="+mn-lt"/>
                <a:cs typeface="+mn-lt"/>
              </a:rPr>
              <a:t> and the </a:t>
            </a:r>
            <a:r>
              <a:rPr lang="it-IT" sz="1500" err="1">
                <a:latin typeface="TW Cen MT"/>
                <a:ea typeface="+mn-lt"/>
                <a:cs typeface="+mn-lt"/>
              </a:rPr>
              <a:t>gradient</a:t>
            </a:r>
            <a:r>
              <a:rPr lang="it-IT" sz="1500">
                <a:latin typeface="TW Cen MT"/>
                <a:ea typeface="+mn-lt"/>
                <a:cs typeface="+mn-lt"/>
              </a:rPr>
              <a:t> of the </a:t>
            </a:r>
            <a:r>
              <a:rPr lang="it-IT" sz="1500" err="1">
                <a:latin typeface="TW Cen MT"/>
                <a:ea typeface="+mn-lt"/>
                <a:cs typeface="+mn-lt"/>
              </a:rPr>
              <a:t>indicator</a:t>
            </a:r>
            <a:r>
              <a:rPr lang="it-IT" sz="1500">
                <a:latin typeface="TW Cen MT"/>
                <a:ea typeface="+mn-lt"/>
                <a:cs typeface="+mn-lt"/>
              </a:rPr>
              <a:t> </a:t>
            </a:r>
            <a:r>
              <a:rPr lang="it-IT" sz="1500" err="1">
                <a:latin typeface="TW Cen MT"/>
                <a:ea typeface="+mn-lt"/>
                <a:cs typeface="+mn-lt"/>
              </a:rPr>
              <a:t>function</a:t>
            </a:r>
            <a:r>
              <a:rPr lang="it-IT" sz="1500">
                <a:latin typeface="TW Cen MT"/>
                <a:ea typeface="+mn-lt"/>
                <a:cs typeface="+mn-lt"/>
              </a:rPr>
              <a:t> </a:t>
            </a:r>
            <a:r>
              <a:rPr lang="it-IT" sz="1500" err="1">
                <a:latin typeface="TW Cen MT"/>
                <a:ea typeface="+mn-lt"/>
                <a:cs typeface="+mn-lt"/>
              </a:rPr>
              <a:t>is</a:t>
            </a:r>
            <a:r>
              <a:rPr lang="it-IT" sz="1500">
                <a:latin typeface="TW Cen MT"/>
                <a:ea typeface="+mn-lt"/>
                <a:cs typeface="+mn-lt"/>
              </a:rPr>
              <a:t> </a:t>
            </a:r>
            <a:r>
              <a:rPr lang="it-IT" sz="1500" err="1">
                <a:latin typeface="TW Cen MT"/>
                <a:ea typeface="+mn-lt"/>
                <a:cs typeface="+mn-lt"/>
              </a:rPr>
              <a:t>approximated</a:t>
            </a:r>
            <a:r>
              <a:rPr lang="it-IT" sz="1500">
                <a:latin typeface="TW Cen MT"/>
                <a:ea typeface="+mn-lt"/>
                <a:cs typeface="+mn-lt"/>
              </a:rPr>
              <a:t> </a:t>
            </a:r>
            <a:r>
              <a:rPr lang="it-IT" sz="1500" err="1">
                <a:latin typeface="TW Cen MT"/>
                <a:ea typeface="+mn-lt"/>
                <a:cs typeface="+mn-lt"/>
              </a:rPr>
              <a:t>through</a:t>
            </a:r>
            <a:r>
              <a:rPr lang="it-IT" sz="1500">
                <a:latin typeface="TW Cen MT"/>
                <a:ea typeface="+mn-lt"/>
                <a:cs typeface="+mn-lt"/>
              </a:rPr>
              <a:t> the </a:t>
            </a:r>
            <a:r>
              <a:rPr lang="it-IT" sz="1500" err="1">
                <a:latin typeface="TW Cen MT"/>
                <a:ea typeface="+mn-lt"/>
                <a:cs typeface="+mn-lt"/>
              </a:rPr>
              <a:t>normalfield</a:t>
            </a:r>
            <a:r>
              <a:rPr lang="it-IT" sz="1500">
                <a:latin typeface="TW Cen MT"/>
                <a:ea typeface="+mn-lt"/>
                <a:cs typeface="+mn-lt"/>
              </a:rPr>
              <a:t>. </a:t>
            </a:r>
            <a:endParaRPr lang="it-IT" sz="1500">
              <a:ea typeface="+mn-lt"/>
              <a:cs typeface="+mn-lt"/>
            </a:endParaRPr>
          </a:p>
          <a:p>
            <a:pPr>
              <a:buFont typeface="Arial,Sans-Serif" panose="020B0602020104020603" pitchFamily="34" charset="0"/>
              <a:buChar char="•"/>
            </a:pPr>
            <a:r>
              <a:rPr lang="it-IT" sz="1500">
                <a:latin typeface="TW Cen MT"/>
                <a:ea typeface="+mn-lt"/>
                <a:cs typeface="+mn-lt"/>
              </a:rPr>
              <a:t> The </a:t>
            </a:r>
            <a:r>
              <a:rPr lang="it-IT" sz="1500" err="1">
                <a:latin typeface="TW Cen MT"/>
                <a:ea typeface="+mn-lt"/>
                <a:cs typeface="+mn-lt"/>
              </a:rPr>
              <a:t>indicator</a:t>
            </a:r>
            <a:r>
              <a:rPr lang="it-IT" sz="1500">
                <a:latin typeface="TW Cen MT"/>
                <a:ea typeface="+mn-lt"/>
                <a:cs typeface="+mn-lt"/>
              </a:rPr>
              <a:t> </a:t>
            </a:r>
            <a:r>
              <a:rPr lang="it-IT" sz="1500" err="1">
                <a:latin typeface="TW Cen MT"/>
                <a:ea typeface="+mn-lt"/>
                <a:cs typeface="+mn-lt"/>
              </a:rPr>
              <a:t>function</a:t>
            </a:r>
            <a:r>
              <a:rPr lang="it-IT" sz="1500">
                <a:latin typeface="TW Cen MT"/>
                <a:ea typeface="+mn-lt"/>
                <a:cs typeface="+mn-lt"/>
              </a:rPr>
              <a:t> </a:t>
            </a:r>
            <a:r>
              <a:rPr lang="it-IT" sz="1500" err="1">
                <a:latin typeface="TW Cen MT"/>
                <a:ea typeface="+mn-lt"/>
                <a:cs typeface="+mn-lt"/>
              </a:rPr>
              <a:t>is</a:t>
            </a:r>
            <a:r>
              <a:rPr lang="it-IT" sz="1500">
                <a:latin typeface="TW Cen MT"/>
                <a:ea typeface="+mn-lt"/>
                <a:cs typeface="+mn-lt"/>
              </a:rPr>
              <a:t> </a:t>
            </a:r>
            <a:r>
              <a:rPr lang="it-IT" sz="1500" err="1">
                <a:latin typeface="TW Cen MT"/>
                <a:ea typeface="+mn-lt"/>
                <a:cs typeface="+mn-lt"/>
              </a:rPr>
              <a:t>derived</a:t>
            </a:r>
            <a:r>
              <a:rPr lang="it-IT" sz="1500">
                <a:latin typeface="TW Cen MT"/>
                <a:ea typeface="+mn-lt"/>
                <a:cs typeface="+mn-lt"/>
              </a:rPr>
              <a:t> from </a:t>
            </a:r>
            <a:r>
              <a:rPr lang="it-IT" sz="1500" err="1">
                <a:latin typeface="TW Cen MT"/>
                <a:ea typeface="+mn-lt"/>
                <a:cs typeface="+mn-lt"/>
              </a:rPr>
              <a:t>this</a:t>
            </a:r>
            <a:r>
              <a:rPr lang="it-IT" sz="1500">
                <a:latin typeface="TW Cen MT"/>
                <a:ea typeface="+mn-lt"/>
                <a:cs typeface="+mn-lt"/>
              </a:rPr>
              <a:t> </a:t>
            </a:r>
            <a:r>
              <a:rPr lang="it-IT" sz="1500" err="1">
                <a:latin typeface="TW Cen MT"/>
                <a:ea typeface="+mn-lt"/>
                <a:cs typeface="+mn-lt"/>
              </a:rPr>
              <a:t>gradient</a:t>
            </a:r>
            <a:r>
              <a:rPr lang="it-IT" sz="1500">
                <a:latin typeface="TW Cen MT"/>
                <a:ea typeface="+mn-lt"/>
                <a:cs typeface="+mn-lt"/>
              </a:rPr>
              <a:t> and the </a:t>
            </a:r>
            <a:r>
              <a:rPr lang="it-IT" sz="1500" err="1">
                <a:latin typeface="TW Cen MT"/>
                <a:ea typeface="+mn-lt"/>
                <a:cs typeface="+mn-lt"/>
              </a:rPr>
              <a:t>surface</a:t>
            </a:r>
            <a:r>
              <a:rPr lang="it-IT" sz="1500">
                <a:latin typeface="TW Cen MT"/>
                <a:ea typeface="+mn-lt"/>
                <a:cs typeface="+mn-lt"/>
              </a:rPr>
              <a:t> of the </a:t>
            </a:r>
            <a:r>
              <a:rPr lang="it-IT" sz="1500" err="1">
                <a:latin typeface="TW Cen MT"/>
                <a:ea typeface="+mn-lt"/>
                <a:cs typeface="+mn-lt"/>
              </a:rPr>
              <a:t>object</a:t>
            </a:r>
            <a:r>
              <a:rPr lang="it-IT" sz="1500">
                <a:latin typeface="TW Cen MT"/>
                <a:ea typeface="+mn-lt"/>
                <a:cs typeface="+mn-lt"/>
              </a:rPr>
              <a:t> can be </a:t>
            </a:r>
            <a:r>
              <a:rPr lang="it-IT" sz="1500" err="1">
                <a:latin typeface="TW Cen MT"/>
                <a:ea typeface="+mn-lt"/>
                <a:cs typeface="+mn-lt"/>
              </a:rPr>
              <a:t>extracted</a:t>
            </a:r>
            <a:r>
              <a:rPr lang="it-IT" sz="1500">
                <a:latin typeface="TW Cen MT"/>
                <a:ea typeface="+mn-lt"/>
                <a:cs typeface="+mn-lt"/>
              </a:rPr>
              <a:t> with the “</a:t>
            </a:r>
            <a:r>
              <a:rPr lang="it-IT" sz="1500" err="1">
                <a:latin typeface="TW Cen MT"/>
                <a:ea typeface="+mn-lt"/>
                <a:cs typeface="+mn-lt"/>
              </a:rPr>
              <a:t>marching</a:t>
            </a:r>
            <a:r>
              <a:rPr lang="it-IT" sz="1500">
                <a:latin typeface="TW Cen MT"/>
                <a:ea typeface="+mn-lt"/>
                <a:cs typeface="+mn-lt"/>
              </a:rPr>
              <a:t> </a:t>
            </a:r>
            <a:r>
              <a:rPr lang="it-IT" sz="1500" err="1">
                <a:latin typeface="TW Cen MT"/>
                <a:ea typeface="+mn-lt"/>
                <a:cs typeface="+mn-lt"/>
              </a:rPr>
              <a:t>cubes</a:t>
            </a:r>
            <a:r>
              <a:rPr lang="it-IT" sz="1500">
                <a:latin typeface="TW Cen MT"/>
                <a:ea typeface="+mn-lt"/>
                <a:cs typeface="+mn-lt"/>
              </a:rPr>
              <a:t> </a:t>
            </a:r>
            <a:r>
              <a:rPr lang="it-IT" sz="1500" err="1">
                <a:latin typeface="TW Cen MT"/>
                <a:ea typeface="+mn-lt"/>
                <a:cs typeface="+mn-lt"/>
              </a:rPr>
              <a:t>algorithm</a:t>
            </a:r>
            <a:r>
              <a:rPr lang="it-IT" sz="1500">
                <a:latin typeface="TW Cen MT"/>
                <a:ea typeface="+mn-lt"/>
                <a:cs typeface="+mn-lt"/>
              </a:rPr>
              <a:t>” to build an </a:t>
            </a:r>
            <a:r>
              <a:rPr lang="it-IT" sz="1500" err="1">
                <a:latin typeface="TW Cen MT"/>
                <a:ea typeface="+mn-lt"/>
                <a:cs typeface="+mn-lt"/>
              </a:rPr>
              <a:t>octree</a:t>
            </a:r>
            <a:r>
              <a:rPr lang="it-IT" sz="1500">
                <a:latin typeface="TW Cen MT"/>
                <a:ea typeface="+mn-lt"/>
                <a:cs typeface="+mn-lt"/>
              </a:rPr>
              <a:t> data </a:t>
            </a:r>
            <a:r>
              <a:rPr lang="it-IT" sz="1500" err="1">
                <a:latin typeface="TW Cen MT"/>
                <a:ea typeface="+mn-lt"/>
                <a:cs typeface="+mn-lt"/>
              </a:rPr>
              <a:t>structure</a:t>
            </a:r>
            <a:r>
              <a:rPr lang="it-IT" sz="1500">
                <a:latin typeface="TW Cen MT"/>
                <a:ea typeface="+mn-lt"/>
                <a:cs typeface="+mn-lt"/>
              </a:rPr>
              <a:t> for the </a:t>
            </a:r>
            <a:r>
              <a:rPr lang="it-IT" sz="1500" err="1">
                <a:latin typeface="TW Cen MT"/>
                <a:ea typeface="+mn-lt"/>
                <a:cs typeface="+mn-lt"/>
              </a:rPr>
              <a:t>representation</a:t>
            </a:r>
            <a:r>
              <a:rPr lang="it-IT" sz="1500">
                <a:latin typeface="TW Cen MT"/>
                <a:ea typeface="+mn-lt"/>
                <a:cs typeface="+mn-lt"/>
              </a:rPr>
              <a:t> of the </a:t>
            </a:r>
            <a:r>
              <a:rPr lang="it-IT" sz="1500" err="1">
                <a:latin typeface="TW Cen MT"/>
                <a:ea typeface="+mn-lt"/>
                <a:cs typeface="+mn-lt"/>
              </a:rPr>
              <a:t>surface</a:t>
            </a:r>
            <a:r>
              <a:rPr lang="it-IT" sz="1500">
                <a:latin typeface="TW Cen MT"/>
                <a:ea typeface="+mn-lt"/>
                <a:cs typeface="+mn-lt"/>
              </a:rPr>
              <a:t>.</a:t>
            </a:r>
            <a:endParaRPr lang="it-IT" sz="1500">
              <a:ea typeface="+mn-lt"/>
              <a:cs typeface="+mn-lt"/>
            </a:endParaRPr>
          </a:p>
          <a:p>
            <a:pPr>
              <a:buFont typeface="Arial,Sans-Serif" panose="020B0602020104020603" pitchFamily="34" charset="0"/>
              <a:buChar char="•"/>
            </a:pPr>
            <a:r>
              <a:rPr lang="it-IT" sz="1500">
                <a:latin typeface="TW Cen MT"/>
                <a:ea typeface="+mn-lt"/>
                <a:cs typeface="+mn-lt"/>
              </a:rPr>
              <a:t> The </a:t>
            </a:r>
            <a:r>
              <a:rPr lang="it-IT" sz="1500" err="1">
                <a:latin typeface="TW Cen MT"/>
                <a:ea typeface="+mn-lt"/>
                <a:cs typeface="+mn-lt"/>
              </a:rPr>
              <a:t>obtained</a:t>
            </a:r>
            <a:r>
              <a:rPr lang="it-IT" sz="1500">
                <a:latin typeface="TW Cen MT"/>
                <a:ea typeface="+mn-lt"/>
                <a:cs typeface="+mn-lt"/>
              </a:rPr>
              <a:t> point cloud </a:t>
            </a:r>
            <a:r>
              <a:rPr lang="it-IT" sz="1500" err="1">
                <a:latin typeface="TW Cen MT"/>
                <a:ea typeface="+mn-lt"/>
                <a:cs typeface="+mn-lt"/>
              </a:rPr>
              <a:t>is</a:t>
            </a:r>
            <a:r>
              <a:rPr lang="it-IT" sz="1500">
                <a:latin typeface="TW Cen MT"/>
                <a:ea typeface="+mn-lt"/>
                <a:cs typeface="+mn-lt"/>
              </a:rPr>
              <a:t> </a:t>
            </a:r>
            <a:r>
              <a:rPr lang="it-IT" sz="1500" err="1">
                <a:latin typeface="TW Cen MT"/>
                <a:ea typeface="+mn-lt"/>
                <a:cs typeface="+mn-lt"/>
              </a:rPr>
              <a:t>subdivided</a:t>
            </a:r>
            <a:r>
              <a:rPr lang="it-IT" sz="1500">
                <a:latin typeface="TW Cen MT"/>
                <a:ea typeface="+mn-lt"/>
                <a:cs typeface="+mn-lt"/>
              </a:rPr>
              <a:t> </a:t>
            </a:r>
            <a:r>
              <a:rPr lang="it-IT" sz="1500" err="1">
                <a:latin typeface="TW Cen MT"/>
                <a:ea typeface="+mn-lt"/>
                <a:cs typeface="+mn-lt"/>
              </a:rPr>
              <a:t>into</a:t>
            </a:r>
            <a:r>
              <a:rPr lang="it-IT" sz="1500">
                <a:latin typeface="TW Cen MT"/>
                <a:ea typeface="+mn-lt"/>
                <a:cs typeface="+mn-lt"/>
              </a:rPr>
              <a:t> a voxel </a:t>
            </a:r>
            <a:r>
              <a:rPr lang="it-IT" sz="1500" err="1">
                <a:latin typeface="TW Cen MT"/>
                <a:ea typeface="+mn-lt"/>
                <a:cs typeface="+mn-lt"/>
              </a:rPr>
              <a:t>grid</a:t>
            </a:r>
            <a:r>
              <a:rPr lang="it-IT" sz="1500">
                <a:latin typeface="TW Cen MT"/>
                <a:ea typeface="+mn-lt"/>
                <a:cs typeface="+mn-lt"/>
              </a:rPr>
              <a:t> by </a:t>
            </a:r>
            <a:r>
              <a:rPr lang="it-IT" sz="1500" err="1">
                <a:latin typeface="TW Cen MT"/>
                <a:ea typeface="+mn-lt"/>
                <a:cs typeface="+mn-lt"/>
              </a:rPr>
              <a:t>marching</a:t>
            </a:r>
            <a:r>
              <a:rPr lang="it-IT" sz="1500">
                <a:latin typeface="TW Cen MT"/>
                <a:ea typeface="+mn-lt"/>
                <a:cs typeface="+mn-lt"/>
              </a:rPr>
              <a:t> </a:t>
            </a:r>
            <a:r>
              <a:rPr lang="it-IT" sz="1500" err="1">
                <a:latin typeface="TW Cen MT"/>
                <a:ea typeface="+mn-lt"/>
                <a:cs typeface="+mn-lt"/>
              </a:rPr>
              <a:t>through</a:t>
            </a:r>
            <a:r>
              <a:rPr lang="it-IT" sz="1500">
                <a:latin typeface="TW Cen MT"/>
                <a:ea typeface="+mn-lt"/>
                <a:cs typeface="+mn-lt"/>
              </a:rPr>
              <a:t> the point cloud and </a:t>
            </a:r>
            <a:r>
              <a:rPr lang="it-IT" sz="1500" err="1">
                <a:latin typeface="TW Cen MT"/>
                <a:ea typeface="+mn-lt"/>
                <a:cs typeface="+mn-lt"/>
              </a:rPr>
              <a:t>analyzing</a:t>
            </a:r>
            <a:r>
              <a:rPr lang="it-IT" sz="1500">
                <a:latin typeface="TW Cen MT"/>
                <a:ea typeface="+mn-lt"/>
                <a:cs typeface="+mn-lt"/>
              </a:rPr>
              <a:t> </a:t>
            </a:r>
            <a:r>
              <a:rPr lang="it-IT" sz="1500" err="1">
                <a:latin typeface="TW Cen MT"/>
                <a:ea typeface="+mn-lt"/>
                <a:cs typeface="+mn-lt"/>
              </a:rPr>
              <a:t>which</a:t>
            </a:r>
            <a:r>
              <a:rPr lang="it-IT" sz="1500">
                <a:latin typeface="TW Cen MT"/>
                <a:ea typeface="+mn-lt"/>
                <a:cs typeface="+mn-lt"/>
              </a:rPr>
              <a:t> points </a:t>
            </a:r>
            <a:r>
              <a:rPr lang="it-IT" sz="1500" err="1">
                <a:latin typeface="TW Cen MT"/>
                <a:ea typeface="+mn-lt"/>
                <a:cs typeface="+mn-lt"/>
              </a:rPr>
              <a:t>define</a:t>
            </a:r>
            <a:r>
              <a:rPr lang="it-IT" sz="1500">
                <a:latin typeface="TW Cen MT"/>
                <a:ea typeface="+mn-lt"/>
                <a:cs typeface="+mn-lt"/>
              </a:rPr>
              <a:t> the </a:t>
            </a:r>
            <a:r>
              <a:rPr lang="it-IT" sz="1500" err="1">
                <a:latin typeface="TW Cen MT"/>
                <a:ea typeface="+mn-lt"/>
                <a:cs typeface="+mn-lt"/>
              </a:rPr>
              <a:t>isosurface</a:t>
            </a:r>
            <a:r>
              <a:rPr lang="it-IT" sz="1500">
                <a:latin typeface="TW Cen MT"/>
                <a:ea typeface="+mn-lt"/>
                <a:cs typeface="+mn-lt"/>
              </a:rPr>
              <a:t> of </a:t>
            </a:r>
            <a:r>
              <a:rPr lang="it-IT" sz="1500" err="1">
                <a:latin typeface="TW Cen MT"/>
                <a:ea typeface="+mn-lt"/>
                <a:cs typeface="+mn-lt"/>
              </a:rPr>
              <a:t>our</a:t>
            </a:r>
            <a:r>
              <a:rPr lang="it-IT" sz="1500">
                <a:latin typeface="TW Cen MT"/>
                <a:ea typeface="+mn-lt"/>
                <a:cs typeface="+mn-lt"/>
              </a:rPr>
              <a:t> </a:t>
            </a:r>
            <a:r>
              <a:rPr lang="it-IT" sz="1500" err="1">
                <a:latin typeface="TW Cen MT"/>
                <a:ea typeface="+mn-lt"/>
                <a:cs typeface="+mn-lt"/>
              </a:rPr>
              <a:t>object</a:t>
            </a:r>
            <a:r>
              <a:rPr lang="it-IT" sz="1500">
                <a:latin typeface="TW Cen MT"/>
                <a:ea typeface="+mn-lt"/>
                <a:cs typeface="+mn-lt"/>
              </a:rPr>
              <a:t>.</a:t>
            </a:r>
            <a:endParaRPr lang="it-IT" sz="1500">
              <a:ea typeface="+mn-lt"/>
              <a:cs typeface="+mn-lt"/>
            </a:endParaRPr>
          </a:p>
          <a:p>
            <a:pPr>
              <a:buFont typeface="Arial,Sans-Serif" panose="020B0602020104020603" pitchFamily="34" charset="0"/>
              <a:buChar char="•"/>
            </a:pPr>
            <a:r>
              <a:rPr lang="it-IT" sz="1500">
                <a:latin typeface="TW Cen MT"/>
                <a:ea typeface="+mn-lt"/>
                <a:cs typeface="+mn-lt"/>
              </a:rPr>
              <a:t> By </a:t>
            </a:r>
            <a:r>
              <a:rPr lang="it-IT" sz="1500" err="1">
                <a:latin typeface="TW Cen MT"/>
                <a:ea typeface="+mn-lt"/>
                <a:cs typeface="+mn-lt"/>
              </a:rPr>
              <a:t>detecting</a:t>
            </a:r>
            <a:r>
              <a:rPr lang="it-IT" sz="1500">
                <a:latin typeface="TW Cen MT"/>
                <a:ea typeface="+mn-lt"/>
                <a:cs typeface="+mn-lt"/>
              </a:rPr>
              <a:t> </a:t>
            </a:r>
            <a:r>
              <a:rPr lang="it-IT" sz="1500" err="1">
                <a:latin typeface="TW Cen MT"/>
                <a:ea typeface="+mn-lt"/>
                <a:cs typeface="+mn-lt"/>
              </a:rPr>
              <a:t>which</a:t>
            </a:r>
            <a:r>
              <a:rPr lang="it-IT" sz="1500">
                <a:latin typeface="TW Cen MT"/>
                <a:ea typeface="+mn-lt"/>
                <a:cs typeface="+mn-lt"/>
              </a:rPr>
              <a:t> </a:t>
            </a:r>
            <a:r>
              <a:rPr lang="it-IT" sz="1500" err="1">
                <a:latin typeface="TW Cen MT"/>
                <a:ea typeface="+mn-lt"/>
                <a:cs typeface="+mn-lt"/>
              </a:rPr>
              <a:t>egdes</a:t>
            </a:r>
            <a:r>
              <a:rPr lang="it-IT" sz="1500">
                <a:latin typeface="TW Cen MT"/>
                <a:ea typeface="+mn-lt"/>
                <a:cs typeface="+mn-lt"/>
              </a:rPr>
              <a:t> of the voxel are </a:t>
            </a:r>
            <a:r>
              <a:rPr lang="it-IT" sz="1500" err="1">
                <a:latin typeface="TW Cen MT"/>
                <a:ea typeface="+mn-lt"/>
                <a:cs typeface="+mn-lt"/>
              </a:rPr>
              <a:t>intersected</a:t>
            </a:r>
            <a:r>
              <a:rPr lang="it-IT" sz="1500">
                <a:latin typeface="TW Cen MT"/>
                <a:ea typeface="+mn-lt"/>
                <a:cs typeface="+mn-lt"/>
              </a:rPr>
              <a:t> by the </a:t>
            </a:r>
            <a:r>
              <a:rPr lang="it-IT" sz="1500" err="1">
                <a:latin typeface="TW Cen MT"/>
                <a:ea typeface="+mn-lt"/>
                <a:cs typeface="+mn-lt"/>
              </a:rPr>
              <a:t>model’s</a:t>
            </a:r>
            <a:r>
              <a:rPr lang="it-IT" sz="1500">
                <a:latin typeface="TW Cen MT"/>
                <a:ea typeface="+mn-lt"/>
                <a:cs typeface="+mn-lt"/>
              </a:rPr>
              <a:t> </a:t>
            </a:r>
            <a:r>
              <a:rPr lang="it-IT" sz="1500" err="1">
                <a:latin typeface="TW Cen MT"/>
                <a:ea typeface="+mn-lt"/>
                <a:cs typeface="+mn-lt"/>
              </a:rPr>
              <a:t>isosurface</a:t>
            </a:r>
            <a:r>
              <a:rPr lang="it-IT" sz="1500">
                <a:latin typeface="TW Cen MT"/>
                <a:ea typeface="+mn-lt"/>
                <a:cs typeface="+mn-lt"/>
              </a:rPr>
              <a:t> the </a:t>
            </a:r>
            <a:r>
              <a:rPr lang="it-IT" sz="1500" err="1">
                <a:latin typeface="TW Cen MT"/>
                <a:ea typeface="+mn-lt"/>
                <a:cs typeface="+mn-lt"/>
              </a:rPr>
              <a:t>algorithm</a:t>
            </a:r>
            <a:r>
              <a:rPr lang="it-IT" sz="1500">
                <a:latin typeface="TW Cen MT"/>
                <a:ea typeface="+mn-lt"/>
                <a:cs typeface="+mn-lt"/>
              </a:rPr>
              <a:t> </a:t>
            </a:r>
            <a:r>
              <a:rPr lang="it-IT" sz="1500" err="1">
                <a:latin typeface="TW Cen MT"/>
                <a:ea typeface="+mn-lt"/>
                <a:cs typeface="+mn-lt"/>
              </a:rPr>
              <a:t>creates</a:t>
            </a:r>
            <a:r>
              <a:rPr lang="it-IT" sz="1500">
                <a:latin typeface="TW Cen MT"/>
                <a:ea typeface="+mn-lt"/>
                <a:cs typeface="+mn-lt"/>
              </a:rPr>
              <a:t> the </a:t>
            </a:r>
            <a:r>
              <a:rPr lang="it-IT" sz="1500" err="1">
                <a:latin typeface="TW Cen MT"/>
                <a:ea typeface="+mn-lt"/>
                <a:cs typeface="+mn-lt"/>
              </a:rPr>
              <a:t>triangles</a:t>
            </a:r>
            <a:r>
              <a:rPr lang="it-IT" sz="1500">
                <a:latin typeface="TW Cen MT"/>
                <a:ea typeface="+mn-lt"/>
                <a:cs typeface="+mn-lt"/>
              </a:rPr>
              <a:t> of the mesh.</a:t>
            </a:r>
            <a:endParaRPr lang="it-IT" sz="1500"/>
          </a:p>
        </p:txBody>
      </p:sp>
      <p:pic>
        <p:nvPicPr>
          <p:cNvPr id="8" name="Immagine 8" descr="Immagine che contiene interni, tavolo, filo, neve&#10;&#10;Descrizione generata automaticamente">
            <a:extLst>
              <a:ext uri="{FF2B5EF4-FFF2-40B4-BE49-F238E27FC236}">
                <a16:creationId xmlns:a16="http://schemas.microsoft.com/office/drawing/2014/main" id="{CD0F99B9-F611-43E1-ADE1-C5961328D774}"/>
              </a:ext>
            </a:extLst>
          </p:cNvPr>
          <p:cNvPicPr>
            <a:picLocks noChangeAspect="1"/>
          </p:cNvPicPr>
          <p:nvPr/>
        </p:nvPicPr>
        <p:blipFill>
          <a:blip r:embed="rId2"/>
          <a:stretch>
            <a:fillRect/>
          </a:stretch>
        </p:blipFill>
        <p:spPr>
          <a:xfrm>
            <a:off x="7605388" y="1078492"/>
            <a:ext cx="3997795" cy="2711559"/>
          </a:xfrm>
          <a:prstGeom prst="rect">
            <a:avLst/>
          </a:prstGeom>
        </p:spPr>
      </p:pic>
      <p:pic>
        <p:nvPicPr>
          <p:cNvPr id="7" name="Immagine 7">
            <a:extLst>
              <a:ext uri="{FF2B5EF4-FFF2-40B4-BE49-F238E27FC236}">
                <a16:creationId xmlns:a16="http://schemas.microsoft.com/office/drawing/2014/main" id="{CF4CC192-6003-462D-BEB3-6EAE7B1B0B53}"/>
              </a:ext>
            </a:extLst>
          </p:cNvPr>
          <p:cNvPicPr>
            <a:picLocks noChangeAspect="1"/>
          </p:cNvPicPr>
          <p:nvPr/>
        </p:nvPicPr>
        <p:blipFill>
          <a:blip r:embed="rId3"/>
          <a:stretch>
            <a:fillRect/>
          </a:stretch>
        </p:blipFill>
        <p:spPr>
          <a:xfrm>
            <a:off x="7604459" y="4038716"/>
            <a:ext cx="3999654" cy="2169811"/>
          </a:xfrm>
          <a:prstGeom prst="rect">
            <a:avLst/>
          </a:prstGeom>
        </p:spPr>
      </p:pic>
    </p:spTree>
    <p:extLst>
      <p:ext uri="{BB962C8B-B14F-4D97-AF65-F5344CB8AC3E}">
        <p14:creationId xmlns:p14="http://schemas.microsoft.com/office/powerpoint/2010/main" val="2198914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14D191E-FC37-42F0-92BC-D3160CEA26D2}"/>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a:solidFill>
                  <a:srgbClr val="FFFFFF"/>
                </a:solidFill>
              </a:rPr>
              <a:t>CONCLUSIONS</a:t>
            </a:r>
          </a:p>
        </p:txBody>
      </p:sp>
      <p:cxnSp>
        <p:nvCxnSpPr>
          <p:cNvPr id="25" name="Straight Connector 24">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DD52EE98-FC22-4581-BEF9-1DDBD2E72EBF}"/>
              </a:ext>
            </a:extLst>
          </p:cNvPr>
          <p:cNvSpPr>
            <a:spLocks noGrp="1"/>
          </p:cNvSpPr>
          <p:nvPr>
            <p:ph sz="half" idx="1"/>
          </p:nvPr>
        </p:nvSpPr>
        <p:spPr>
          <a:xfrm>
            <a:off x="1024129" y="2286000"/>
            <a:ext cx="3791711" cy="3931920"/>
          </a:xfrm>
        </p:spPr>
        <p:txBody>
          <a:bodyPr vert="horz" lIns="45720" tIns="45720" rIns="45720" bIns="45720" rtlCol="0">
            <a:normAutofit/>
          </a:bodyPr>
          <a:lstStyle/>
          <a:p>
            <a:r>
              <a:rPr lang="en-US" sz="1400">
                <a:solidFill>
                  <a:srgbClr val="FFFFFF"/>
                </a:solidFill>
              </a:rPr>
              <a:t>Comparing it with a standard approach based on camera calibration we can assert that the algorithm discussed in this paper is more complex computationally speaking, since it uses a lot of calculations to compensate the absence of camera calibration. Especially computing all those images between them to get more information about the 3D shape of the object and trying to rectify and fix them from their distorsion is very expensive.</a:t>
            </a:r>
          </a:p>
          <a:p>
            <a:r>
              <a:rPr lang="en-US" sz="1400">
                <a:solidFill>
                  <a:srgbClr val="FFFFFF"/>
                </a:solidFill>
              </a:rPr>
              <a:t>Future directions:</a:t>
            </a:r>
          </a:p>
          <a:p>
            <a:pPr>
              <a:buFont typeface="Arial" panose="020B0602020104020603" pitchFamily="34" charset="0"/>
              <a:buChar char="•"/>
            </a:pPr>
            <a:r>
              <a:rPr lang="en-US" sz="1400">
                <a:solidFill>
                  <a:srgbClr val="FFFFFF"/>
                </a:solidFill>
              </a:rPr>
              <a:t> Texture Mapping.</a:t>
            </a:r>
          </a:p>
          <a:p>
            <a:pPr>
              <a:buFont typeface="Arial" panose="020B0602020104020603" pitchFamily="34" charset="0"/>
              <a:buChar char="•"/>
            </a:pPr>
            <a:r>
              <a:rPr lang="en-US" sz="1400">
                <a:solidFill>
                  <a:srgbClr val="FFFFFF"/>
                </a:solidFill>
              </a:rPr>
              <a:t> Algorithm Improvements.</a:t>
            </a:r>
          </a:p>
          <a:p>
            <a:pPr>
              <a:buFont typeface="Arial" panose="020B0602020104020603" pitchFamily="34" charset="0"/>
              <a:buChar char="•"/>
            </a:pPr>
            <a:r>
              <a:rPr lang="en-US" sz="1400">
                <a:solidFill>
                  <a:srgbClr val="FFFFFF"/>
                </a:solidFill>
              </a:rPr>
              <a:t> Point Cloud.</a:t>
            </a:r>
          </a:p>
          <a:p>
            <a:pPr>
              <a:buFont typeface="Arial" panose="020B0602020104020603" pitchFamily="34" charset="0"/>
              <a:buChar char="•"/>
            </a:pPr>
            <a:r>
              <a:rPr lang="en-US" sz="1400">
                <a:solidFill>
                  <a:srgbClr val="FFFFFF"/>
                </a:solidFill>
              </a:rPr>
              <a:t> Segmentation.</a:t>
            </a:r>
          </a:p>
          <a:p>
            <a:endParaRPr lang="en-US" sz="1400">
              <a:solidFill>
                <a:srgbClr val="FFFFFF"/>
              </a:solidFill>
            </a:endParaRPr>
          </a:p>
        </p:txBody>
      </p:sp>
      <p:pic>
        <p:nvPicPr>
          <p:cNvPr id="4" name="Immagine 5" descr="Immagine che contiene torta, tavolo, sedendo, carta&#10;&#10;Descrizione generata automaticamente">
            <a:extLst>
              <a:ext uri="{FF2B5EF4-FFF2-40B4-BE49-F238E27FC236}">
                <a16:creationId xmlns:a16="http://schemas.microsoft.com/office/drawing/2014/main" id="{15D5CA67-B10D-4FEB-8C97-52911CC0EACE}"/>
              </a:ext>
            </a:extLst>
          </p:cNvPr>
          <p:cNvPicPr>
            <a:picLocks noChangeAspect="1"/>
          </p:cNvPicPr>
          <p:nvPr/>
        </p:nvPicPr>
        <p:blipFill>
          <a:blip r:embed="rId2"/>
          <a:stretch>
            <a:fillRect/>
          </a:stretch>
        </p:blipFill>
        <p:spPr>
          <a:xfrm>
            <a:off x="6096000" y="1130693"/>
            <a:ext cx="5455921" cy="4596613"/>
          </a:xfrm>
          <a:prstGeom prst="rect">
            <a:avLst/>
          </a:prstGeom>
        </p:spPr>
      </p:pic>
    </p:spTree>
    <p:extLst>
      <p:ext uri="{BB962C8B-B14F-4D97-AF65-F5344CB8AC3E}">
        <p14:creationId xmlns:p14="http://schemas.microsoft.com/office/powerpoint/2010/main" val="125359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50">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2" name="Straight Connector 54">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3" name="Rectangle 56">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5" descr="Rendering astratto di rete e nodi in vetro">
            <a:extLst>
              <a:ext uri="{FF2B5EF4-FFF2-40B4-BE49-F238E27FC236}">
                <a16:creationId xmlns:a16="http://schemas.microsoft.com/office/drawing/2014/main" id="{03B10998-8F45-4AD8-A983-8B2956323928}"/>
              </a:ext>
            </a:extLst>
          </p:cNvPr>
          <p:cNvPicPr>
            <a:picLocks noChangeAspect="1"/>
          </p:cNvPicPr>
          <p:nvPr/>
        </p:nvPicPr>
        <p:blipFill rotWithShape="1">
          <a:blip r:embed="rId2"/>
          <a:srcRect t="9149" b="5623"/>
          <a:stretch/>
        </p:blipFill>
        <p:spPr>
          <a:xfrm>
            <a:off x="20" y="975"/>
            <a:ext cx="12191980" cy="6858000"/>
          </a:xfrm>
          <a:prstGeom prst="rect">
            <a:avLst/>
          </a:prstGeom>
        </p:spPr>
      </p:pic>
      <p:sp>
        <p:nvSpPr>
          <p:cNvPr id="74" name="Rectangle 58">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32443A5-3CB7-4735-8BE8-CE2007914CE0}"/>
              </a:ext>
            </a:extLst>
          </p:cNvPr>
          <p:cNvSpPr>
            <a:spLocks noGrp="1"/>
          </p:cNvSpPr>
          <p:nvPr>
            <p:ph type="title"/>
          </p:nvPr>
        </p:nvSpPr>
        <p:spPr>
          <a:xfrm>
            <a:off x="4309349" y="3429000"/>
            <a:ext cx="7501651" cy="1090938"/>
          </a:xfrm>
        </p:spPr>
        <p:txBody>
          <a:bodyPr vert="horz" lIns="91440" tIns="45720" rIns="91440" bIns="45720" rtlCol="0" anchor="b">
            <a:normAutofit/>
          </a:bodyPr>
          <a:lstStyle/>
          <a:p>
            <a:r>
              <a:rPr lang="en-US" kern="1200" cap="all" spc="200" baseline="0" dirty="0">
                <a:solidFill>
                  <a:srgbClr val="FFFFFF"/>
                </a:solidFill>
                <a:latin typeface="+mj-lt"/>
                <a:ea typeface="+mj-ea"/>
                <a:cs typeface="+mj-cs"/>
              </a:rPr>
              <a:t>THANKS FOR YOUR ATTENTION</a:t>
            </a:r>
          </a:p>
        </p:txBody>
      </p:sp>
      <p:cxnSp>
        <p:nvCxnSpPr>
          <p:cNvPr id="75" name="Straight Connector 60">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6E94B8"/>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4565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4" name="Straight Connector 86">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Rectangle 8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4912472-E258-43F4-901D-249693867592}"/>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a:solidFill>
                  <a:srgbClr val="FFFFFF"/>
                </a:solidFill>
              </a:rPr>
              <a:t>Computer vision</a:t>
            </a:r>
          </a:p>
        </p:txBody>
      </p:sp>
      <p:cxnSp>
        <p:nvCxnSpPr>
          <p:cNvPr id="91" name="Straight Connector 9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0EE23373-64CE-4811-9426-3BBA7180D35B}"/>
              </a:ext>
            </a:extLst>
          </p:cNvPr>
          <p:cNvSpPr txBox="1"/>
          <p:nvPr/>
        </p:nvSpPr>
        <p:spPr>
          <a:xfrm>
            <a:off x="1024129" y="2286000"/>
            <a:ext cx="3791711" cy="3931920"/>
          </a:xfrm>
          <a:prstGeom prst="rect">
            <a:avLst/>
          </a:prstGeom>
        </p:spPr>
        <p:txBody>
          <a:bodyPr rot="0" spcFirstLastPara="0" vertOverflow="overflow" horzOverflow="overflow" vert="horz" lIns="45720" tIns="45720" rIns="45720" bIns="45720" numCol="1" spcCol="0" rtlCol="0" fromWordArt="0" anchorCtr="0" forceAA="0" compatLnSpc="1">
            <a:prstTxWarp prst="textNoShape">
              <a:avLst/>
            </a:prstTxWarp>
            <a:normAutofit/>
          </a:bodyPr>
          <a:lstStyle/>
          <a:p>
            <a:pPr defTabSz="914400">
              <a:lnSpc>
                <a:spcPct val="90000"/>
              </a:lnSpc>
              <a:spcAft>
                <a:spcPts val="600"/>
              </a:spcAft>
              <a:buClr>
                <a:schemeClr val="accent1"/>
              </a:buClr>
            </a:pPr>
            <a:r>
              <a:rPr lang="en-US">
                <a:solidFill>
                  <a:srgbClr val="FFFFFF"/>
                </a:solidFill>
              </a:rPr>
              <a:t>Computer vision is an interdisciplinary field of study of Computer Science that deals with understanding how computers can reproduce processes and functions of the human visual apparatus. </a:t>
            </a:r>
          </a:p>
          <a:p>
            <a:pPr defTabSz="914400">
              <a:lnSpc>
                <a:spcPct val="90000"/>
              </a:lnSpc>
              <a:spcAft>
                <a:spcPts val="600"/>
              </a:spcAft>
              <a:buClr>
                <a:schemeClr val="accent1"/>
              </a:buClr>
            </a:pPr>
            <a:endParaRPr lang="en-US">
              <a:solidFill>
                <a:srgbClr val="FFFFFF"/>
              </a:solidFill>
            </a:endParaRPr>
          </a:p>
          <a:p>
            <a:pPr defTabSz="914400">
              <a:lnSpc>
                <a:spcPct val="90000"/>
              </a:lnSpc>
              <a:spcAft>
                <a:spcPts val="600"/>
              </a:spcAft>
              <a:buClr>
                <a:schemeClr val="accent1"/>
              </a:buClr>
            </a:pPr>
            <a:r>
              <a:rPr lang="en-US">
                <a:solidFill>
                  <a:srgbClr val="FFFFFF"/>
                </a:solidFill>
              </a:rPr>
              <a:t>The most ambitious challenge of computer vision nowadays concerns the high level vision, that means from the 2D image being able to process, reconstruct and analyze the entire 3D context in which the image is inserted.</a:t>
            </a:r>
          </a:p>
          <a:p>
            <a:pPr defTabSz="914400">
              <a:lnSpc>
                <a:spcPct val="90000"/>
              </a:lnSpc>
              <a:spcAft>
                <a:spcPts val="600"/>
              </a:spcAft>
              <a:buClr>
                <a:schemeClr val="accent1"/>
              </a:buClr>
            </a:pPr>
            <a:endParaRPr lang="en-US">
              <a:solidFill>
                <a:srgbClr val="FFFFFF"/>
              </a:solidFill>
            </a:endParaRPr>
          </a:p>
          <a:p>
            <a:pPr defTabSz="914400">
              <a:lnSpc>
                <a:spcPct val="90000"/>
              </a:lnSpc>
              <a:spcAft>
                <a:spcPts val="600"/>
              </a:spcAft>
              <a:buClr>
                <a:schemeClr val="accent1"/>
              </a:buClr>
            </a:pPr>
            <a:endParaRPr lang="en-US">
              <a:solidFill>
                <a:srgbClr val="FFFFFF"/>
              </a:solidFill>
            </a:endParaRPr>
          </a:p>
          <a:p>
            <a:pPr defTabSz="914400">
              <a:lnSpc>
                <a:spcPct val="90000"/>
              </a:lnSpc>
              <a:spcAft>
                <a:spcPts val="600"/>
              </a:spcAft>
              <a:buClr>
                <a:schemeClr val="accent1"/>
              </a:buClr>
            </a:pPr>
            <a:endParaRPr lang="en-US">
              <a:solidFill>
                <a:srgbClr val="FFFFFF"/>
              </a:solidFill>
            </a:endParaRPr>
          </a:p>
        </p:txBody>
      </p:sp>
      <p:pic>
        <p:nvPicPr>
          <p:cNvPr id="11" name="Immagine 11">
            <a:extLst>
              <a:ext uri="{FF2B5EF4-FFF2-40B4-BE49-F238E27FC236}">
                <a16:creationId xmlns:a16="http://schemas.microsoft.com/office/drawing/2014/main" id="{5BB7EDB1-0DAE-450F-8A83-B3282AA58172}"/>
              </a:ext>
            </a:extLst>
          </p:cNvPr>
          <p:cNvPicPr>
            <a:picLocks noChangeAspect="1"/>
          </p:cNvPicPr>
          <p:nvPr/>
        </p:nvPicPr>
        <p:blipFill>
          <a:blip r:embed="rId2"/>
          <a:stretch>
            <a:fillRect/>
          </a:stretch>
        </p:blipFill>
        <p:spPr>
          <a:xfrm>
            <a:off x="6096000" y="714679"/>
            <a:ext cx="5455921" cy="5428641"/>
          </a:xfrm>
          <a:prstGeom prst="rect">
            <a:avLst/>
          </a:prstGeom>
        </p:spPr>
      </p:pic>
    </p:spTree>
    <p:extLst>
      <p:ext uri="{BB962C8B-B14F-4D97-AF65-F5344CB8AC3E}">
        <p14:creationId xmlns:p14="http://schemas.microsoft.com/office/powerpoint/2010/main" val="3917251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61" name="Rectangle 60">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2694DBA-48DC-4568-B39E-6FCEC4DE0BB1}"/>
              </a:ext>
            </a:extLst>
          </p:cNvPr>
          <p:cNvSpPr>
            <a:spLocks noGrp="1"/>
          </p:cNvSpPr>
          <p:nvPr>
            <p:ph type="title"/>
          </p:nvPr>
        </p:nvSpPr>
        <p:spPr>
          <a:xfrm>
            <a:off x="964788" y="804333"/>
            <a:ext cx="3391900" cy="5249334"/>
          </a:xfrm>
        </p:spPr>
        <p:txBody>
          <a:bodyPr vert="horz" lIns="91440" tIns="45720" rIns="91440" bIns="45720" rtlCol="0" anchor="ctr">
            <a:normAutofit/>
          </a:bodyPr>
          <a:lstStyle/>
          <a:p>
            <a:pPr algn="r"/>
            <a:r>
              <a:rPr lang="en-US" sz="4600"/>
              <a:t>3D RECONSTRUCTION</a:t>
            </a:r>
          </a:p>
        </p:txBody>
      </p:sp>
      <p:cxnSp>
        <p:nvCxnSpPr>
          <p:cNvPr id="63" name="Straight Connector 62">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B30BBAE4-3E33-449F-A2B5-8EBB1795C1D5}"/>
              </a:ext>
            </a:extLst>
          </p:cNvPr>
          <p:cNvSpPr>
            <a:spLocks noGrp="1"/>
          </p:cNvSpPr>
          <p:nvPr>
            <p:ph sz="half" idx="1"/>
          </p:nvPr>
        </p:nvSpPr>
        <p:spPr>
          <a:xfrm>
            <a:off x="4999330" y="804333"/>
            <a:ext cx="6257721" cy="5249334"/>
          </a:xfrm>
        </p:spPr>
        <p:txBody>
          <a:bodyPr vert="horz" lIns="45720" tIns="45720" rIns="45720" bIns="45720" rtlCol="0" anchor="ctr">
            <a:normAutofit/>
          </a:bodyPr>
          <a:lstStyle/>
          <a:p>
            <a:pPr marL="0" indent="0">
              <a:buNone/>
            </a:pPr>
            <a:r>
              <a:rPr lang="en-US"/>
              <a:t>3D reconstruction is the process of capturing the shape and appearance of real objects. It is a generally scientific problem and core technology of a wide variety of fields, such as computer animation, medical imaging, virtual reality etc. </a:t>
            </a:r>
          </a:p>
          <a:p>
            <a:pPr marL="0" indent="0">
              <a:buNone/>
            </a:pPr>
            <a:r>
              <a:rPr lang="en-US"/>
              <a:t>Active methods use a numerical approximation approach and build the object in scenario based on model by interfering mechanically or radiometrically on it. </a:t>
            </a:r>
          </a:p>
          <a:p>
            <a:pPr marL="0" indent="0">
              <a:buNone/>
            </a:pPr>
            <a:r>
              <a:rPr lang="en-US"/>
              <a:t>Passive methods use common image sensors and use the light reflected or emitted by the object to infer its 3D structure through image understanding.</a:t>
            </a:r>
          </a:p>
        </p:txBody>
      </p:sp>
    </p:spTree>
    <p:extLst>
      <p:ext uri="{BB962C8B-B14F-4D97-AF65-F5344CB8AC3E}">
        <p14:creationId xmlns:p14="http://schemas.microsoft.com/office/powerpoint/2010/main" val="2929122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olo 1">
            <a:extLst>
              <a:ext uri="{FF2B5EF4-FFF2-40B4-BE49-F238E27FC236}">
                <a16:creationId xmlns:a16="http://schemas.microsoft.com/office/drawing/2014/main" id="{0BD1ED6A-EAA1-4DD8-A9B8-F65C88644F0C}"/>
              </a:ext>
            </a:extLst>
          </p:cNvPr>
          <p:cNvSpPr>
            <a:spLocks noGrp="1"/>
          </p:cNvSpPr>
          <p:nvPr>
            <p:ph type="title"/>
          </p:nvPr>
        </p:nvSpPr>
        <p:spPr>
          <a:xfrm>
            <a:off x="1024129" y="585216"/>
            <a:ext cx="4431792" cy="1499616"/>
          </a:xfrm>
        </p:spPr>
        <p:txBody>
          <a:bodyPr vert="horz" lIns="91440" tIns="45720" rIns="91440" bIns="45720" rtlCol="0" anchor="ctr">
            <a:normAutofit/>
          </a:bodyPr>
          <a:lstStyle/>
          <a:p>
            <a:r>
              <a:rPr lang="en-US"/>
              <a:t>USED APPROACHES</a:t>
            </a:r>
          </a:p>
        </p:txBody>
      </p:sp>
      <p:sp>
        <p:nvSpPr>
          <p:cNvPr id="3" name="Segnaposto contenuto 2">
            <a:extLst>
              <a:ext uri="{FF2B5EF4-FFF2-40B4-BE49-F238E27FC236}">
                <a16:creationId xmlns:a16="http://schemas.microsoft.com/office/drawing/2014/main" id="{654256D4-86FB-43F2-84F7-CEF8BB04B643}"/>
              </a:ext>
            </a:extLst>
          </p:cNvPr>
          <p:cNvSpPr>
            <a:spLocks noGrp="1"/>
          </p:cNvSpPr>
          <p:nvPr>
            <p:ph sz="half" idx="1"/>
          </p:nvPr>
        </p:nvSpPr>
        <p:spPr>
          <a:xfrm>
            <a:off x="1024128" y="2340429"/>
            <a:ext cx="4963015" cy="3931920"/>
          </a:xfrm>
        </p:spPr>
        <p:txBody>
          <a:bodyPr vert="horz" lIns="45720" tIns="45720" rIns="45720" bIns="45720" rtlCol="0" anchor="t">
            <a:normAutofit/>
          </a:bodyPr>
          <a:lstStyle/>
          <a:p>
            <a:r>
              <a:rPr lang="en-US" sz="2000"/>
              <a:t>Multiview 3D reconstruction is to infer geometrical structure of a scene captured by a collection of images. By using multiple images, 3D information can be (partially) recovered by solving a pixel-wise correspondence problem. </a:t>
            </a:r>
          </a:p>
          <a:p>
            <a:r>
              <a:rPr lang="en-US" sz="2000"/>
              <a:t>Structure From Motion (SFM) is generally used to structure images. </a:t>
            </a:r>
          </a:p>
          <a:p>
            <a:pPr>
              <a:buFont typeface="Arial" panose="020B0602020104020603" pitchFamily="34" charset="0"/>
              <a:buChar char="•"/>
            </a:pPr>
            <a:endParaRPr lang="en-US" sz="1700"/>
          </a:p>
        </p:txBody>
      </p:sp>
      <p:pic>
        <p:nvPicPr>
          <p:cNvPr id="6" name="Immagine 7" descr="Immagine che contiene sedendo, tavolo, computer, torta&#10;&#10;Descrizione generata automaticamente">
            <a:extLst>
              <a:ext uri="{FF2B5EF4-FFF2-40B4-BE49-F238E27FC236}">
                <a16:creationId xmlns:a16="http://schemas.microsoft.com/office/drawing/2014/main" id="{2A542CE0-D17C-4F13-AFCC-BD8D342BB9E8}"/>
              </a:ext>
            </a:extLst>
          </p:cNvPr>
          <p:cNvPicPr>
            <a:picLocks noGrp="1" noChangeAspect="1"/>
          </p:cNvPicPr>
          <p:nvPr>
            <p:ph sz="half" idx="2"/>
          </p:nvPr>
        </p:nvPicPr>
        <p:blipFill>
          <a:blip r:embed="rId2"/>
          <a:stretch>
            <a:fillRect/>
          </a:stretch>
        </p:blipFill>
        <p:spPr>
          <a:xfrm flipV="1">
            <a:off x="1023256" y="5053067"/>
            <a:ext cx="10463350" cy="1160579"/>
          </a:xfrm>
          <a:prstGeom prst="rect">
            <a:avLst/>
          </a:prstGeom>
        </p:spPr>
      </p:pic>
      <p:sp>
        <p:nvSpPr>
          <p:cNvPr id="8" name="Segnaposto contenuto 2">
            <a:extLst>
              <a:ext uri="{FF2B5EF4-FFF2-40B4-BE49-F238E27FC236}">
                <a16:creationId xmlns:a16="http://schemas.microsoft.com/office/drawing/2014/main" id="{8DBE3125-FCCB-456D-AA92-DBA66EFAD87E}"/>
              </a:ext>
            </a:extLst>
          </p:cNvPr>
          <p:cNvSpPr txBox="1">
            <a:spLocks/>
          </p:cNvSpPr>
          <p:nvPr/>
        </p:nvSpPr>
        <p:spPr>
          <a:xfrm>
            <a:off x="6521414" y="2286000"/>
            <a:ext cx="4963015" cy="3931920"/>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a:t>Multi view stereo (MVS) takes this location and orientation etc information from SFM and make a 3D dense point cloud. Using a multiview stereovision system, images can be taken:</a:t>
            </a:r>
            <a:endParaRPr lang="it-IT" sz="2000"/>
          </a:p>
          <a:p>
            <a:pPr>
              <a:buFont typeface="Arial" panose="020B0602020104020603" pitchFamily="34" charset="0"/>
              <a:buChar char="•"/>
            </a:pPr>
            <a:r>
              <a:rPr lang="en-US" sz="2000"/>
              <a:t> by using multiple cameras at fixed angles</a:t>
            </a:r>
          </a:p>
          <a:p>
            <a:pPr>
              <a:buFont typeface="Arial" panose="020B0602020104020603" pitchFamily="34" charset="0"/>
              <a:buChar char="•"/>
            </a:pPr>
            <a:r>
              <a:rPr lang="en-US" sz="2000"/>
              <a:t> by using single camera and varying the angles.</a:t>
            </a:r>
          </a:p>
          <a:p>
            <a:endParaRPr lang="en-US" sz="1700"/>
          </a:p>
          <a:p>
            <a:endParaRPr lang="en-US" sz="1700"/>
          </a:p>
          <a:p>
            <a:endParaRPr lang="en-US" sz="1700"/>
          </a:p>
          <a:p>
            <a:pPr marL="0" indent="0">
              <a:buFont typeface="Tw Cen MT" panose="020B0602020104020603" pitchFamily="34" charset="0"/>
              <a:buNone/>
            </a:pPr>
            <a:endParaRPr lang="en-US" sz="1700"/>
          </a:p>
          <a:p>
            <a:pPr>
              <a:buFont typeface="Arial" panose="020B0602020104020603" pitchFamily="34" charset="0"/>
              <a:buChar char="•"/>
            </a:pPr>
            <a:endParaRPr lang="en-US" sz="1700"/>
          </a:p>
        </p:txBody>
      </p:sp>
    </p:spTree>
    <p:extLst>
      <p:ext uri="{BB962C8B-B14F-4D97-AF65-F5344CB8AC3E}">
        <p14:creationId xmlns:p14="http://schemas.microsoft.com/office/powerpoint/2010/main" val="3581917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B8FDF84-A1DC-4840-8F40-3824A7A10C72}"/>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a:solidFill>
                  <a:srgbClr val="FFFFFF"/>
                </a:solidFill>
              </a:rPr>
              <a:t>USED APPROACHES</a:t>
            </a:r>
          </a:p>
        </p:txBody>
      </p:sp>
      <p:cxnSp>
        <p:nvCxnSpPr>
          <p:cNvPr id="39" name="Straight Connector 38">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E28A3E6B-8B9F-4BB3-8F9D-0D86452AF9BF}"/>
              </a:ext>
            </a:extLst>
          </p:cNvPr>
          <p:cNvSpPr>
            <a:spLocks noGrp="1"/>
          </p:cNvSpPr>
          <p:nvPr>
            <p:ph sz="half" idx="1"/>
          </p:nvPr>
        </p:nvSpPr>
        <p:spPr>
          <a:xfrm>
            <a:off x="1024129" y="2286000"/>
            <a:ext cx="3791711" cy="3931920"/>
          </a:xfrm>
        </p:spPr>
        <p:txBody>
          <a:bodyPr vert="horz" lIns="45720" tIns="45720" rIns="45720" bIns="45720" rtlCol="0" anchor="t">
            <a:normAutofit/>
          </a:bodyPr>
          <a:lstStyle/>
          <a:p>
            <a:r>
              <a:rPr lang="en-US" sz="1700">
                <a:solidFill>
                  <a:srgbClr val="FFFFFF"/>
                </a:solidFill>
              </a:rPr>
              <a:t>Imaged-Based methods use different approaches of analyzing the images to understand the 3D shape of the object:</a:t>
            </a:r>
          </a:p>
          <a:p>
            <a:r>
              <a:rPr lang="en-US" sz="1700">
                <a:solidFill>
                  <a:srgbClr val="FFFFFF"/>
                </a:solidFill>
              </a:rPr>
              <a:t>the 2D characteristics (e.g. Silhouettes, shading and texture);</a:t>
            </a:r>
          </a:p>
          <a:p>
            <a:pPr>
              <a:buFont typeface="Arial" panose="020B0602020104020603" pitchFamily="34" charset="0"/>
              <a:buChar char="•"/>
            </a:pPr>
            <a:r>
              <a:rPr lang="en-US" sz="1700">
                <a:solidFill>
                  <a:srgbClr val="FFFFFF"/>
                </a:solidFill>
              </a:rPr>
              <a:t> - Lambertian reflectance or lightning conditions;</a:t>
            </a:r>
          </a:p>
          <a:p>
            <a:pPr>
              <a:buFont typeface="Arial" panose="020B0602020104020603" pitchFamily="34" charset="0"/>
              <a:buChar char="•"/>
            </a:pPr>
            <a:r>
              <a:rPr lang="en-US" sz="1700">
                <a:solidFill>
                  <a:srgbClr val="FFFFFF"/>
                </a:solidFill>
              </a:rPr>
              <a:t>- Distortion and perspective;</a:t>
            </a:r>
          </a:p>
          <a:p>
            <a:pPr>
              <a:buFont typeface="Arial" panose="020B0602020104020603" pitchFamily="34" charset="0"/>
              <a:buChar char="•"/>
            </a:pPr>
            <a:r>
              <a:rPr lang="en-US" sz="1700">
                <a:solidFill>
                  <a:srgbClr val="FFFFFF"/>
                </a:solidFill>
              </a:rPr>
              <a:t>- Research of human visual system;</a:t>
            </a:r>
          </a:p>
          <a:p>
            <a:pPr>
              <a:buFont typeface="Arial" panose="020B0602020104020603" pitchFamily="34" charset="0"/>
              <a:buChar char="•"/>
            </a:pPr>
            <a:r>
              <a:rPr lang="en-US" sz="1700">
                <a:solidFill>
                  <a:srgbClr val="FFFFFF"/>
                </a:solidFill>
              </a:rPr>
              <a:t> The output is usually a depth map that represents the third-axis missing information from an estimated viewpoint.</a:t>
            </a:r>
          </a:p>
          <a:p>
            <a:endParaRPr lang="en-US" sz="1700">
              <a:solidFill>
                <a:srgbClr val="FFFFFF"/>
              </a:solidFill>
            </a:endParaRPr>
          </a:p>
          <a:p>
            <a:pPr>
              <a:buFont typeface="Arial,Sans-Serif" panose="020B0602020104020603" pitchFamily="34" charset="0"/>
              <a:buChar char="•"/>
            </a:pPr>
            <a:endParaRPr lang="en-US" sz="1700">
              <a:solidFill>
                <a:srgbClr val="FFFFFF"/>
              </a:solidFill>
            </a:endParaRPr>
          </a:p>
          <a:p>
            <a:endParaRPr lang="en-US" sz="1700">
              <a:solidFill>
                <a:srgbClr val="FFFFFF"/>
              </a:solidFill>
            </a:endParaRPr>
          </a:p>
        </p:txBody>
      </p:sp>
      <p:pic>
        <p:nvPicPr>
          <p:cNvPr id="5" name="Immagine 5" descr="Immagine che contiene maglietta&#10;&#10;Descrizione generata automaticamente">
            <a:extLst>
              <a:ext uri="{FF2B5EF4-FFF2-40B4-BE49-F238E27FC236}">
                <a16:creationId xmlns:a16="http://schemas.microsoft.com/office/drawing/2014/main" id="{AA5E6D86-A1FD-4F22-A3F9-673744DAAADA}"/>
              </a:ext>
            </a:extLst>
          </p:cNvPr>
          <p:cNvPicPr>
            <a:picLocks noGrp="1" noChangeAspect="1"/>
          </p:cNvPicPr>
          <p:nvPr>
            <p:ph sz="half" idx="2"/>
          </p:nvPr>
        </p:nvPicPr>
        <p:blipFill>
          <a:blip r:embed="rId2"/>
          <a:stretch>
            <a:fillRect/>
          </a:stretch>
        </p:blipFill>
        <p:spPr>
          <a:xfrm>
            <a:off x="6096000" y="1383030"/>
            <a:ext cx="5455921" cy="4091940"/>
          </a:xfrm>
          <a:prstGeom prst="rect">
            <a:avLst/>
          </a:prstGeom>
        </p:spPr>
      </p:pic>
    </p:spTree>
    <p:extLst>
      <p:ext uri="{BB962C8B-B14F-4D97-AF65-F5344CB8AC3E}">
        <p14:creationId xmlns:p14="http://schemas.microsoft.com/office/powerpoint/2010/main" val="1446807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E0B5B7-A2A3-4A70-867D-E7E6D57E3580}"/>
              </a:ext>
            </a:extLst>
          </p:cNvPr>
          <p:cNvSpPr>
            <a:spLocks noGrp="1"/>
          </p:cNvSpPr>
          <p:nvPr>
            <p:ph type="title"/>
          </p:nvPr>
        </p:nvSpPr>
        <p:spPr/>
        <p:txBody>
          <a:bodyPr/>
          <a:lstStyle/>
          <a:p>
            <a:r>
              <a:rPr lang="it-IT" dirty="0">
                <a:ea typeface="+mj-lt"/>
                <a:cs typeface="+mj-lt"/>
              </a:rPr>
              <a:t>PYTHON, OPENCV &amp; OPEN3D</a:t>
            </a:r>
            <a:endParaRPr lang="it-IT" dirty="0"/>
          </a:p>
        </p:txBody>
      </p:sp>
      <p:pic>
        <p:nvPicPr>
          <p:cNvPr id="4" name="Immagine 3" descr="Immagine che contiene disegnando&#10;&#10;Descrizione generata automaticamente">
            <a:extLst>
              <a:ext uri="{FF2B5EF4-FFF2-40B4-BE49-F238E27FC236}">
                <a16:creationId xmlns:a16="http://schemas.microsoft.com/office/drawing/2014/main" id="{1F33559C-A2F0-44C7-B26B-4D5715D98F3A}"/>
              </a:ext>
            </a:extLst>
          </p:cNvPr>
          <p:cNvPicPr>
            <a:picLocks noChangeAspect="1"/>
          </p:cNvPicPr>
          <p:nvPr/>
        </p:nvPicPr>
        <p:blipFill>
          <a:blip r:embed="rId2"/>
          <a:stretch>
            <a:fillRect/>
          </a:stretch>
        </p:blipFill>
        <p:spPr>
          <a:xfrm>
            <a:off x="4364094" y="2551105"/>
            <a:ext cx="3463026" cy="3058468"/>
          </a:xfrm>
          <a:prstGeom prst="rect">
            <a:avLst/>
          </a:prstGeom>
        </p:spPr>
      </p:pic>
      <p:pic>
        <p:nvPicPr>
          <p:cNvPr id="8" name="Immagine 7">
            <a:extLst>
              <a:ext uri="{FF2B5EF4-FFF2-40B4-BE49-F238E27FC236}">
                <a16:creationId xmlns:a16="http://schemas.microsoft.com/office/drawing/2014/main" id="{2B636B9B-458F-4CCF-8852-6479B3909426}"/>
              </a:ext>
            </a:extLst>
          </p:cNvPr>
          <p:cNvPicPr>
            <a:picLocks noChangeAspect="1"/>
          </p:cNvPicPr>
          <p:nvPr/>
        </p:nvPicPr>
        <p:blipFill>
          <a:blip r:embed="rId3"/>
          <a:stretch>
            <a:fillRect/>
          </a:stretch>
        </p:blipFill>
        <p:spPr>
          <a:xfrm>
            <a:off x="8311609" y="2668348"/>
            <a:ext cx="3271020" cy="2823981"/>
          </a:xfrm>
          <a:prstGeom prst="rect">
            <a:avLst/>
          </a:prstGeom>
        </p:spPr>
      </p:pic>
      <p:pic>
        <p:nvPicPr>
          <p:cNvPr id="12" name="Immagine 11" descr="Immagine che contiene orologio&#10;&#10;Descrizione generata automaticamente">
            <a:extLst>
              <a:ext uri="{FF2B5EF4-FFF2-40B4-BE49-F238E27FC236}">
                <a16:creationId xmlns:a16="http://schemas.microsoft.com/office/drawing/2014/main" id="{0ED4C030-3462-486A-9CDC-CB1ED050E9E9}"/>
              </a:ext>
            </a:extLst>
          </p:cNvPr>
          <p:cNvPicPr>
            <a:picLocks noChangeAspect="1"/>
          </p:cNvPicPr>
          <p:nvPr/>
        </p:nvPicPr>
        <p:blipFill>
          <a:blip r:embed="rId4"/>
          <a:stretch>
            <a:fillRect/>
          </a:stretch>
        </p:blipFill>
        <p:spPr>
          <a:xfrm>
            <a:off x="1022004" y="3006541"/>
            <a:ext cx="2147597" cy="2147597"/>
          </a:xfrm>
          <a:prstGeom prst="rect">
            <a:avLst/>
          </a:prstGeom>
        </p:spPr>
      </p:pic>
    </p:spTree>
    <p:extLst>
      <p:ext uri="{BB962C8B-B14F-4D97-AF65-F5344CB8AC3E}">
        <p14:creationId xmlns:p14="http://schemas.microsoft.com/office/powerpoint/2010/main" val="703935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DC340C-C094-45D1-9A95-85B3111A0401}"/>
              </a:ext>
            </a:extLst>
          </p:cNvPr>
          <p:cNvSpPr>
            <a:spLocks noGrp="1"/>
          </p:cNvSpPr>
          <p:nvPr>
            <p:ph type="title"/>
          </p:nvPr>
        </p:nvSpPr>
        <p:spPr/>
        <p:txBody>
          <a:bodyPr/>
          <a:lstStyle/>
          <a:p>
            <a:r>
              <a:rPr lang="it-IT" dirty="0">
                <a:ea typeface="+mj-lt"/>
                <a:cs typeface="+mj-lt"/>
              </a:rPr>
              <a:t>NOISE REDUCTION</a:t>
            </a:r>
            <a:endParaRPr lang="it-IT" dirty="0"/>
          </a:p>
        </p:txBody>
      </p:sp>
      <p:sp>
        <p:nvSpPr>
          <p:cNvPr id="3" name="Segnaposto contenuto 2">
            <a:extLst>
              <a:ext uri="{FF2B5EF4-FFF2-40B4-BE49-F238E27FC236}">
                <a16:creationId xmlns:a16="http://schemas.microsoft.com/office/drawing/2014/main" id="{6C824034-0F1F-4FA9-8CBC-84BE3DC67EE1}"/>
              </a:ext>
            </a:extLst>
          </p:cNvPr>
          <p:cNvSpPr>
            <a:spLocks noGrp="1"/>
          </p:cNvSpPr>
          <p:nvPr>
            <p:ph sz="half" idx="1"/>
          </p:nvPr>
        </p:nvSpPr>
        <p:spPr>
          <a:xfrm>
            <a:off x="940620" y="2286000"/>
            <a:ext cx="4754880" cy="2224161"/>
          </a:xfrm>
        </p:spPr>
        <p:txBody>
          <a:bodyPr vert="horz" lIns="45720" tIns="45720" rIns="45720" bIns="45720" rtlCol="0" anchor="t">
            <a:normAutofit/>
          </a:bodyPr>
          <a:lstStyle/>
          <a:p>
            <a:r>
              <a:rPr lang="it-IT" sz="2000">
                <a:ea typeface="+mn-lt"/>
                <a:cs typeface="+mn-lt"/>
              </a:rPr>
              <a:t>Kuwahara filter is used for noise reduction, it is a non-linear smoothing filter with the particularity that it preserves edges.</a:t>
            </a:r>
          </a:p>
          <a:p>
            <a:r>
              <a:rPr lang="it-IT" sz="2000">
                <a:ea typeface="+mn-lt"/>
                <a:cs typeface="+mn-lt"/>
              </a:rPr>
              <a:t>A square window of size 2a+1 is centered around an xy point in the image. The square is subdived into four smaller regions:</a:t>
            </a:r>
            <a:endParaRPr lang="it-IT">
              <a:ea typeface="+mn-lt"/>
              <a:cs typeface="+mn-lt"/>
            </a:endParaRPr>
          </a:p>
          <a:p>
            <a:endParaRPr lang="it-IT" sz="2000" dirty="0"/>
          </a:p>
          <a:p>
            <a:endParaRPr lang="it-IT" dirty="0"/>
          </a:p>
        </p:txBody>
      </p:sp>
      <p:sp>
        <p:nvSpPr>
          <p:cNvPr id="4" name="Segnaposto contenuto 3">
            <a:extLst>
              <a:ext uri="{FF2B5EF4-FFF2-40B4-BE49-F238E27FC236}">
                <a16:creationId xmlns:a16="http://schemas.microsoft.com/office/drawing/2014/main" id="{75E53057-3602-4361-9447-CB1F8F1F827F}"/>
              </a:ext>
            </a:extLst>
          </p:cNvPr>
          <p:cNvSpPr>
            <a:spLocks noGrp="1"/>
          </p:cNvSpPr>
          <p:nvPr>
            <p:ph sz="half" idx="2"/>
          </p:nvPr>
        </p:nvSpPr>
        <p:spPr>
          <a:xfrm>
            <a:off x="6438169" y="2286000"/>
            <a:ext cx="4921893" cy="2224161"/>
          </a:xfrm>
        </p:spPr>
        <p:txBody>
          <a:bodyPr vert="horz" lIns="45720" tIns="45720" rIns="45720" bIns="45720" rtlCol="0" anchor="t">
            <a:normAutofit/>
          </a:bodyPr>
          <a:lstStyle/>
          <a:p>
            <a:r>
              <a:rPr lang="it-IT" sz="2000" dirty="0">
                <a:ea typeface="+mn-lt"/>
                <a:cs typeface="+mn-lt"/>
              </a:rPr>
              <a:t>The </a:t>
            </a:r>
            <a:r>
              <a:rPr lang="it-IT" sz="2000" dirty="0" err="1">
                <a:ea typeface="+mn-lt"/>
                <a:cs typeface="+mn-lt"/>
              </a:rPr>
              <a:t>arithmetic</a:t>
            </a:r>
            <a:r>
              <a:rPr lang="it-IT" sz="2000" dirty="0">
                <a:ea typeface="+mn-lt"/>
                <a:cs typeface="+mn-lt"/>
              </a:rPr>
              <a:t> </a:t>
            </a:r>
            <a:r>
              <a:rPr lang="it-IT" sz="2000" dirty="0" err="1">
                <a:ea typeface="+mn-lt"/>
                <a:cs typeface="+mn-lt"/>
              </a:rPr>
              <a:t>mean</a:t>
            </a:r>
            <a:r>
              <a:rPr lang="it-IT" sz="2000" dirty="0">
                <a:ea typeface="+mn-lt"/>
                <a:cs typeface="+mn-lt"/>
              </a:rPr>
              <a:t>  and standard </a:t>
            </a:r>
            <a:r>
              <a:rPr lang="it-IT" sz="2000" dirty="0" err="1">
                <a:ea typeface="+mn-lt"/>
                <a:cs typeface="+mn-lt"/>
              </a:rPr>
              <a:t>deviation</a:t>
            </a:r>
            <a:r>
              <a:rPr lang="it-IT" sz="2000" dirty="0">
                <a:ea typeface="+mn-lt"/>
                <a:cs typeface="+mn-lt"/>
              </a:rPr>
              <a:t>  of the </a:t>
            </a:r>
            <a:r>
              <a:rPr lang="it-IT" sz="2000" dirty="0" err="1">
                <a:ea typeface="+mn-lt"/>
                <a:cs typeface="+mn-lt"/>
              </a:rPr>
              <a:t>four</a:t>
            </a:r>
            <a:r>
              <a:rPr lang="it-IT" sz="2000" dirty="0">
                <a:ea typeface="+mn-lt"/>
                <a:cs typeface="+mn-lt"/>
              </a:rPr>
              <a:t> </a:t>
            </a:r>
            <a:r>
              <a:rPr lang="it-IT" sz="2000" dirty="0" err="1">
                <a:ea typeface="+mn-lt"/>
                <a:cs typeface="+mn-lt"/>
              </a:rPr>
              <a:t>regions</a:t>
            </a:r>
            <a:r>
              <a:rPr lang="it-IT" sz="2000" dirty="0">
                <a:ea typeface="+mn-lt"/>
                <a:cs typeface="+mn-lt"/>
              </a:rPr>
              <a:t> </a:t>
            </a:r>
            <a:r>
              <a:rPr lang="it-IT" sz="2000" dirty="0" err="1">
                <a:ea typeface="+mn-lt"/>
                <a:cs typeface="+mn-lt"/>
              </a:rPr>
              <a:t>centered</a:t>
            </a:r>
            <a:r>
              <a:rPr lang="it-IT" sz="2000" dirty="0">
                <a:ea typeface="+mn-lt"/>
                <a:cs typeface="+mn-lt"/>
              </a:rPr>
              <a:t> </a:t>
            </a:r>
            <a:r>
              <a:rPr lang="it-IT" sz="2000" dirty="0" err="1">
                <a:ea typeface="+mn-lt"/>
                <a:cs typeface="+mn-lt"/>
              </a:rPr>
              <a:t>around</a:t>
            </a:r>
            <a:r>
              <a:rPr lang="it-IT" sz="2000" dirty="0">
                <a:ea typeface="+mn-lt"/>
                <a:cs typeface="+mn-lt"/>
              </a:rPr>
              <a:t> a pixel (</a:t>
            </a:r>
            <a:r>
              <a:rPr lang="it-IT" sz="2000" dirty="0" err="1">
                <a:ea typeface="+mn-lt"/>
                <a:cs typeface="+mn-lt"/>
              </a:rPr>
              <a:t>x,y</a:t>
            </a:r>
            <a:r>
              <a:rPr lang="it-IT" sz="2000" dirty="0">
                <a:ea typeface="+mn-lt"/>
                <a:cs typeface="+mn-lt"/>
              </a:rPr>
              <a:t>) are </a:t>
            </a:r>
            <a:r>
              <a:rPr lang="it-IT" sz="2000" dirty="0" err="1">
                <a:ea typeface="+mn-lt"/>
                <a:cs typeface="+mn-lt"/>
              </a:rPr>
              <a:t>established</a:t>
            </a:r>
            <a:r>
              <a:rPr lang="it-IT" sz="2000" dirty="0">
                <a:ea typeface="+mn-lt"/>
                <a:cs typeface="+mn-lt"/>
              </a:rPr>
              <a:t> to </a:t>
            </a:r>
            <a:r>
              <a:rPr lang="it-IT" sz="2000" dirty="0" err="1">
                <a:ea typeface="+mn-lt"/>
                <a:cs typeface="+mn-lt"/>
              </a:rPr>
              <a:t>determine</a:t>
            </a:r>
            <a:r>
              <a:rPr lang="it-IT" sz="2000" dirty="0">
                <a:ea typeface="+mn-lt"/>
                <a:cs typeface="+mn-lt"/>
              </a:rPr>
              <a:t> the </a:t>
            </a:r>
            <a:r>
              <a:rPr lang="it-IT" sz="2000" dirty="0" err="1">
                <a:ea typeface="+mn-lt"/>
                <a:cs typeface="+mn-lt"/>
              </a:rPr>
              <a:t>value</a:t>
            </a:r>
            <a:r>
              <a:rPr lang="it-IT" sz="2000" dirty="0">
                <a:ea typeface="+mn-lt"/>
                <a:cs typeface="+mn-lt"/>
              </a:rPr>
              <a:t> of the </a:t>
            </a:r>
            <a:r>
              <a:rPr lang="it-IT" sz="2000" dirty="0" err="1">
                <a:ea typeface="+mn-lt"/>
                <a:cs typeface="+mn-lt"/>
              </a:rPr>
              <a:t>central</a:t>
            </a:r>
            <a:r>
              <a:rPr lang="it-IT" sz="2000" dirty="0">
                <a:ea typeface="+mn-lt"/>
                <a:cs typeface="+mn-lt"/>
              </a:rPr>
              <a:t> pixel. </a:t>
            </a:r>
            <a:endParaRPr lang="it-IT"/>
          </a:p>
          <a:p>
            <a:r>
              <a:rPr lang="it-IT" sz="2000" dirty="0">
                <a:ea typeface="+mn-lt"/>
                <a:cs typeface="+mn-lt"/>
              </a:rPr>
              <a:t>The output of the </a:t>
            </a:r>
            <a:r>
              <a:rPr lang="it-IT" sz="2000" dirty="0" err="1">
                <a:ea typeface="+mn-lt"/>
                <a:cs typeface="+mn-lt"/>
              </a:rPr>
              <a:t>Kuwahara</a:t>
            </a:r>
            <a:r>
              <a:rPr lang="it-IT" sz="2000" dirty="0">
                <a:ea typeface="+mn-lt"/>
                <a:cs typeface="+mn-lt"/>
              </a:rPr>
              <a:t> filter for </a:t>
            </a:r>
            <a:r>
              <a:rPr lang="it-IT" sz="2000" dirty="0" err="1">
                <a:ea typeface="+mn-lt"/>
                <a:cs typeface="+mn-lt"/>
              </a:rPr>
              <a:t>any</a:t>
            </a:r>
            <a:r>
              <a:rPr lang="it-IT" sz="2000" dirty="0">
                <a:ea typeface="+mn-lt"/>
                <a:cs typeface="+mn-lt"/>
              </a:rPr>
              <a:t> point (</a:t>
            </a:r>
            <a:r>
              <a:rPr lang="it-IT" sz="2000" dirty="0" err="1">
                <a:ea typeface="+mn-lt"/>
                <a:cs typeface="+mn-lt"/>
              </a:rPr>
              <a:t>x,y</a:t>
            </a:r>
            <a:r>
              <a:rPr lang="it-IT" sz="2000" dirty="0">
                <a:ea typeface="+mn-lt"/>
                <a:cs typeface="+mn-lt"/>
              </a:rPr>
              <a:t>) </a:t>
            </a:r>
            <a:r>
              <a:rPr lang="it-IT" sz="2000" dirty="0" err="1">
                <a:ea typeface="+mn-lt"/>
                <a:cs typeface="+mn-lt"/>
              </a:rPr>
              <a:t>is</a:t>
            </a:r>
            <a:r>
              <a:rPr lang="it-IT" sz="2000" dirty="0">
                <a:ea typeface="+mn-lt"/>
                <a:cs typeface="+mn-lt"/>
              </a:rPr>
              <a:t> </a:t>
            </a:r>
            <a:r>
              <a:rPr lang="it-IT" sz="2000" dirty="0" err="1">
                <a:ea typeface="+mn-lt"/>
                <a:cs typeface="+mn-lt"/>
              </a:rPr>
              <a:t>then</a:t>
            </a:r>
            <a:r>
              <a:rPr lang="it-IT" sz="2000" dirty="0">
                <a:ea typeface="+mn-lt"/>
                <a:cs typeface="+mn-lt"/>
              </a:rPr>
              <a:t> </a:t>
            </a:r>
            <a:r>
              <a:rPr lang="it-IT" sz="2000" dirty="0" err="1">
                <a:ea typeface="+mn-lt"/>
                <a:cs typeface="+mn-lt"/>
              </a:rPr>
              <a:t>given</a:t>
            </a:r>
            <a:r>
              <a:rPr lang="it-IT" sz="2000" dirty="0">
                <a:ea typeface="+mn-lt"/>
                <a:cs typeface="+mn-lt"/>
              </a:rPr>
              <a:t> by:</a:t>
            </a:r>
            <a:endParaRPr lang="it-IT" dirty="0"/>
          </a:p>
          <a:p>
            <a:endParaRPr lang="it-IT" sz="2000" dirty="0"/>
          </a:p>
          <a:p>
            <a:endParaRPr lang="it-IT" dirty="0"/>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A0940B15-2218-499C-9F34-20125862AEE3}"/>
                  </a:ext>
                </a:extLst>
              </p:cNvPr>
              <p:cNvSpPr txBox="1"/>
              <p:nvPr/>
            </p:nvSpPr>
            <p:spPr>
              <a:xfrm>
                <a:off x="939594" y="4509044"/>
                <a:ext cx="4798686" cy="12485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rPr>
                        <m:t>𝑄𝑖</m:t>
                      </m:r>
                      <m:d>
                        <m:dPr>
                          <m:ctrlPr>
                            <a:rPr lang="it-IT" i="1">
                              <a:latin typeface="Cambria Math" panose="02040503050406030204" pitchFamily="18" charset="0"/>
                            </a:rPr>
                          </m:ctrlPr>
                        </m:dPr>
                        <m:e>
                          <m:r>
                            <a:rPr lang="it-IT" i="1">
                              <a:latin typeface="Cambria Math" panose="02040503050406030204" pitchFamily="18" charset="0"/>
                            </a:rPr>
                            <m:t>𝑥</m:t>
                          </m:r>
                          <m:r>
                            <a:rPr lang="it-IT" i="1">
                              <a:latin typeface="Cambria Math" panose="02040503050406030204" pitchFamily="18" charset="0"/>
                            </a:rPr>
                            <m:t>,</m:t>
                          </m:r>
                          <m:r>
                            <a:rPr lang="it-IT" i="1">
                              <a:latin typeface="Cambria Math" panose="02040503050406030204" pitchFamily="18" charset="0"/>
                            </a:rPr>
                            <m:t>𝑦</m:t>
                          </m:r>
                        </m:e>
                      </m:d>
                      <m:r>
                        <a:rPr lang="it-IT" i="1">
                          <a:latin typeface="Cambria Math" panose="02040503050406030204" pitchFamily="18" charset="0"/>
                        </a:rPr>
                        <m:t>=</m:t>
                      </m:r>
                      <m:d>
                        <m:dPr>
                          <m:begChr m:val="{"/>
                          <m:endChr m:val=""/>
                          <m:ctrlPr>
                            <a:rPr lang="it-IT" i="1">
                              <a:latin typeface="Cambria Math" panose="02040503050406030204" pitchFamily="18" charset="0"/>
                            </a:rPr>
                          </m:ctrlPr>
                        </m:dPr>
                        <m:e>
                          <m:eqArr>
                            <m:eqArrPr>
                              <m:ctrlPr>
                                <a:rPr lang="it-IT" i="1">
                                  <a:latin typeface="Cambria Math" panose="02040503050406030204" pitchFamily="18" charset="0"/>
                                </a:rPr>
                              </m:ctrlPr>
                            </m:eqArrPr>
                            <m:e>
                              <m:d>
                                <m:dPr>
                                  <m:begChr m:val="["/>
                                  <m:endChr m:val="]"/>
                                  <m:ctrlPr>
                                    <a:rPr lang="it-IT" i="1">
                                      <a:latin typeface="Cambria Math" panose="02040503050406030204" pitchFamily="18" charset="0"/>
                                    </a:rPr>
                                  </m:ctrlPr>
                                </m:dPr>
                                <m:e>
                                  <m:r>
                                    <a:rPr lang="it-IT" i="1">
                                      <a:latin typeface="Cambria Math" panose="02040503050406030204" pitchFamily="18" charset="0"/>
                                    </a:rPr>
                                    <m:t>𝑥</m:t>
                                  </m:r>
                                  <m:r>
                                    <a:rPr lang="it-IT" i="1">
                                      <a:latin typeface="Cambria Math" panose="02040503050406030204" pitchFamily="18" charset="0"/>
                                    </a:rPr>
                                    <m:t>,</m:t>
                                  </m:r>
                                  <m:r>
                                    <a:rPr lang="it-IT" i="1">
                                      <a:latin typeface="Cambria Math" panose="02040503050406030204" pitchFamily="18" charset="0"/>
                                    </a:rPr>
                                    <m:t>𝑥</m:t>
                                  </m:r>
                                  <m:r>
                                    <a:rPr lang="it-IT" i="1">
                                      <a:latin typeface="Cambria Math" panose="02040503050406030204" pitchFamily="18" charset="0"/>
                                    </a:rPr>
                                    <m:t>+</m:t>
                                  </m:r>
                                  <m:r>
                                    <a:rPr lang="it-IT" i="1">
                                      <a:latin typeface="Cambria Math" panose="02040503050406030204" pitchFamily="18" charset="0"/>
                                    </a:rPr>
                                    <m:t>𝑎</m:t>
                                  </m:r>
                                </m:e>
                              </m:d>
                              <m:r>
                                <a:rPr lang="it-IT" i="1">
                                  <a:latin typeface="Cambria Math" panose="02040503050406030204" pitchFamily="18" charset="0"/>
                                </a:rPr>
                                <m:t> ×</m:t>
                              </m:r>
                              <m:d>
                                <m:dPr>
                                  <m:begChr m:val="["/>
                                  <m:endChr m:val="]"/>
                                  <m:ctrlPr>
                                    <a:rPr lang="it-IT" i="1">
                                      <a:latin typeface="Cambria Math" panose="02040503050406030204" pitchFamily="18" charset="0"/>
                                    </a:rPr>
                                  </m:ctrlPr>
                                </m:dPr>
                                <m:e>
                                  <m:r>
                                    <a:rPr lang="it-IT" i="1">
                                      <a:latin typeface="Cambria Math" panose="02040503050406030204" pitchFamily="18" charset="0"/>
                                    </a:rPr>
                                    <m:t>𝑦</m:t>
                                  </m:r>
                                  <m:r>
                                    <a:rPr lang="it-IT" i="1">
                                      <a:latin typeface="Cambria Math" panose="02040503050406030204" pitchFamily="18" charset="0"/>
                                    </a:rPr>
                                    <m:t>,</m:t>
                                  </m:r>
                                  <m:r>
                                    <a:rPr lang="it-IT" i="1">
                                      <a:latin typeface="Cambria Math" panose="02040503050406030204" pitchFamily="18" charset="0"/>
                                    </a:rPr>
                                    <m:t>𝑦</m:t>
                                  </m:r>
                                  <m:r>
                                    <a:rPr lang="it-IT" i="1">
                                      <a:latin typeface="Cambria Math" panose="02040503050406030204" pitchFamily="18" charset="0"/>
                                    </a:rPr>
                                    <m:t>+</m:t>
                                  </m:r>
                                  <m:r>
                                    <a:rPr lang="it-IT" i="1">
                                      <a:latin typeface="Cambria Math" panose="02040503050406030204" pitchFamily="18" charset="0"/>
                                    </a:rPr>
                                    <m:t>𝑎</m:t>
                                  </m:r>
                                </m:e>
                              </m:d>
                              <m:r>
                                <a:rPr lang="it-IT" i="1">
                                  <a:latin typeface="Cambria Math" panose="02040503050406030204" pitchFamily="18" charset="0"/>
                                </a:rPr>
                                <m:t>           </m:t>
                              </m:r>
                              <m:r>
                                <a:rPr lang="it-IT" i="1">
                                  <a:latin typeface="Cambria Math" panose="02040503050406030204" pitchFamily="18" charset="0"/>
                                </a:rPr>
                                <m:t>𝑖𝑓</m:t>
                              </m:r>
                              <m:r>
                                <a:rPr lang="it-IT" i="1">
                                  <a:latin typeface="Cambria Math" panose="02040503050406030204" pitchFamily="18" charset="0"/>
                                </a:rPr>
                                <m:t> </m:t>
                              </m:r>
                              <m:r>
                                <a:rPr lang="it-IT" i="1">
                                  <a:latin typeface="Cambria Math" panose="02040503050406030204" pitchFamily="18" charset="0"/>
                                </a:rPr>
                                <m:t>𝑖</m:t>
                              </m:r>
                              <m:r>
                                <a:rPr lang="it-IT" i="1">
                                  <a:latin typeface="Cambria Math" panose="02040503050406030204" pitchFamily="18" charset="0"/>
                                </a:rPr>
                                <m:t>=1</m:t>
                              </m:r>
                            </m:e>
                            <m:e>
                              <m:d>
                                <m:dPr>
                                  <m:begChr m:val="["/>
                                  <m:endChr m:val="]"/>
                                  <m:ctrlPr>
                                    <a:rPr lang="it-IT" i="1">
                                      <a:latin typeface="Cambria Math" panose="02040503050406030204" pitchFamily="18" charset="0"/>
                                    </a:rPr>
                                  </m:ctrlPr>
                                </m:dPr>
                                <m:e>
                                  <m:r>
                                    <a:rPr lang="it-IT" i="1">
                                      <a:latin typeface="Cambria Math" panose="02040503050406030204" pitchFamily="18" charset="0"/>
                                    </a:rPr>
                                    <m:t>𝑥</m:t>
                                  </m:r>
                                  <m:r>
                                    <a:rPr lang="it-IT" i="1">
                                      <a:latin typeface="Cambria Math" panose="02040503050406030204" pitchFamily="18" charset="0"/>
                                    </a:rPr>
                                    <m:t>−</m:t>
                                  </m:r>
                                  <m:r>
                                    <a:rPr lang="it-IT" i="1">
                                      <a:latin typeface="Cambria Math" panose="02040503050406030204" pitchFamily="18" charset="0"/>
                                    </a:rPr>
                                    <m:t>𝑎</m:t>
                                  </m:r>
                                  <m:r>
                                    <a:rPr lang="it-IT" i="1">
                                      <a:latin typeface="Cambria Math" panose="02040503050406030204" pitchFamily="18" charset="0"/>
                                    </a:rPr>
                                    <m:t>,</m:t>
                                  </m:r>
                                  <m:r>
                                    <a:rPr lang="it-IT" i="1">
                                      <a:latin typeface="Cambria Math" panose="02040503050406030204" pitchFamily="18" charset="0"/>
                                    </a:rPr>
                                    <m:t>𝑥</m:t>
                                  </m:r>
                                </m:e>
                              </m:d>
                              <m:r>
                                <a:rPr lang="it-IT" i="1">
                                  <a:latin typeface="Cambria Math" panose="02040503050406030204" pitchFamily="18" charset="0"/>
                                </a:rPr>
                                <m:t> ×</m:t>
                              </m:r>
                              <m:d>
                                <m:dPr>
                                  <m:begChr m:val="["/>
                                  <m:endChr m:val="]"/>
                                  <m:ctrlPr>
                                    <a:rPr lang="it-IT" i="1">
                                      <a:latin typeface="Cambria Math" panose="02040503050406030204" pitchFamily="18" charset="0"/>
                                    </a:rPr>
                                  </m:ctrlPr>
                                </m:dPr>
                                <m:e>
                                  <m:r>
                                    <a:rPr lang="it-IT" i="1">
                                      <a:latin typeface="Cambria Math" panose="02040503050406030204" pitchFamily="18" charset="0"/>
                                    </a:rPr>
                                    <m:t>𝑦</m:t>
                                  </m:r>
                                  <m:r>
                                    <a:rPr lang="it-IT" i="1">
                                      <a:latin typeface="Cambria Math" panose="02040503050406030204" pitchFamily="18" charset="0"/>
                                    </a:rPr>
                                    <m:t>,</m:t>
                                  </m:r>
                                  <m:r>
                                    <a:rPr lang="it-IT" i="1">
                                      <a:latin typeface="Cambria Math" panose="02040503050406030204" pitchFamily="18" charset="0"/>
                                    </a:rPr>
                                    <m:t>𝑦</m:t>
                                  </m:r>
                                  <m:r>
                                    <a:rPr lang="it-IT" i="1">
                                      <a:latin typeface="Cambria Math" panose="02040503050406030204" pitchFamily="18" charset="0"/>
                                    </a:rPr>
                                    <m:t>+</m:t>
                                  </m:r>
                                  <m:r>
                                    <a:rPr lang="it-IT" i="1">
                                      <a:latin typeface="Cambria Math" panose="02040503050406030204" pitchFamily="18" charset="0"/>
                                    </a:rPr>
                                    <m:t>𝑎</m:t>
                                  </m:r>
                                </m:e>
                              </m:d>
                              <m:r>
                                <a:rPr lang="it-IT" i="1">
                                  <a:latin typeface="Cambria Math" panose="02040503050406030204" pitchFamily="18" charset="0"/>
                                </a:rPr>
                                <m:t>           </m:t>
                              </m:r>
                              <m:r>
                                <a:rPr lang="it-IT" i="1">
                                  <a:latin typeface="Cambria Math" panose="02040503050406030204" pitchFamily="18" charset="0"/>
                                </a:rPr>
                                <m:t>𝑖𝑓</m:t>
                              </m:r>
                              <m:r>
                                <a:rPr lang="it-IT" i="1">
                                  <a:latin typeface="Cambria Math" panose="02040503050406030204" pitchFamily="18" charset="0"/>
                                </a:rPr>
                                <m:t> </m:t>
                              </m:r>
                              <m:r>
                                <a:rPr lang="it-IT" i="1">
                                  <a:latin typeface="Cambria Math" panose="02040503050406030204" pitchFamily="18" charset="0"/>
                                </a:rPr>
                                <m:t>𝑖</m:t>
                              </m:r>
                              <m:r>
                                <a:rPr lang="it-IT" i="1">
                                  <a:latin typeface="Cambria Math" panose="02040503050406030204" pitchFamily="18" charset="0"/>
                                </a:rPr>
                                <m:t>=2</m:t>
                              </m:r>
                            </m:e>
                            <m:e>
                              <m:d>
                                <m:dPr>
                                  <m:begChr m:val="["/>
                                  <m:endChr m:val="]"/>
                                  <m:ctrlPr>
                                    <a:rPr lang="it-IT" i="1">
                                      <a:latin typeface="Cambria Math" panose="02040503050406030204" pitchFamily="18" charset="0"/>
                                    </a:rPr>
                                  </m:ctrlPr>
                                </m:dPr>
                                <m:e>
                                  <m:r>
                                    <a:rPr lang="it-IT" i="1">
                                      <a:latin typeface="Cambria Math" panose="02040503050406030204" pitchFamily="18" charset="0"/>
                                    </a:rPr>
                                    <m:t>𝑥</m:t>
                                  </m:r>
                                  <m:r>
                                    <a:rPr lang="it-IT" i="1">
                                      <a:latin typeface="Cambria Math" panose="02040503050406030204" pitchFamily="18" charset="0"/>
                                    </a:rPr>
                                    <m:t>−</m:t>
                                  </m:r>
                                  <m:r>
                                    <a:rPr lang="it-IT" i="1">
                                      <a:latin typeface="Cambria Math" panose="02040503050406030204" pitchFamily="18" charset="0"/>
                                    </a:rPr>
                                    <m:t>𝑎</m:t>
                                  </m:r>
                                  <m:r>
                                    <a:rPr lang="it-IT" i="1">
                                      <a:latin typeface="Cambria Math" panose="02040503050406030204" pitchFamily="18" charset="0"/>
                                    </a:rPr>
                                    <m:t>,</m:t>
                                  </m:r>
                                  <m:r>
                                    <a:rPr lang="it-IT" i="1">
                                      <a:latin typeface="Cambria Math" panose="02040503050406030204" pitchFamily="18" charset="0"/>
                                    </a:rPr>
                                    <m:t>𝑥</m:t>
                                  </m:r>
                                </m:e>
                              </m:d>
                              <m:r>
                                <a:rPr lang="it-IT" i="1">
                                  <a:latin typeface="Cambria Math" panose="02040503050406030204" pitchFamily="18" charset="0"/>
                                </a:rPr>
                                <m:t> ×</m:t>
                              </m:r>
                              <m:d>
                                <m:dPr>
                                  <m:begChr m:val="["/>
                                  <m:endChr m:val="]"/>
                                  <m:ctrlPr>
                                    <a:rPr lang="it-IT" i="1">
                                      <a:latin typeface="Cambria Math" panose="02040503050406030204" pitchFamily="18" charset="0"/>
                                    </a:rPr>
                                  </m:ctrlPr>
                                </m:dPr>
                                <m:e>
                                  <m:r>
                                    <a:rPr lang="it-IT" i="1">
                                      <a:latin typeface="Cambria Math" panose="02040503050406030204" pitchFamily="18" charset="0"/>
                                    </a:rPr>
                                    <m:t>𝑦</m:t>
                                  </m:r>
                                  <m:r>
                                    <a:rPr lang="it-IT" i="1">
                                      <a:latin typeface="Cambria Math" panose="02040503050406030204" pitchFamily="18" charset="0"/>
                                    </a:rPr>
                                    <m:t>−</m:t>
                                  </m:r>
                                  <m:r>
                                    <a:rPr lang="it-IT" i="1">
                                      <a:latin typeface="Cambria Math" panose="02040503050406030204" pitchFamily="18" charset="0"/>
                                    </a:rPr>
                                    <m:t>𝑎</m:t>
                                  </m:r>
                                  <m:r>
                                    <a:rPr lang="it-IT" i="1">
                                      <a:latin typeface="Cambria Math" panose="02040503050406030204" pitchFamily="18" charset="0"/>
                                    </a:rPr>
                                    <m:t>,</m:t>
                                  </m:r>
                                  <m:r>
                                    <a:rPr lang="it-IT" i="1">
                                      <a:latin typeface="Cambria Math" panose="02040503050406030204" pitchFamily="18" charset="0"/>
                                    </a:rPr>
                                    <m:t>𝑦</m:t>
                                  </m:r>
                                </m:e>
                              </m:d>
                              <m:r>
                                <a:rPr lang="it-IT" i="1">
                                  <a:latin typeface="Cambria Math" panose="02040503050406030204" pitchFamily="18" charset="0"/>
                                </a:rPr>
                                <m:t>           </m:t>
                              </m:r>
                              <m:r>
                                <a:rPr lang="it-IT" i="1">
                                  <a:latin typeface="Cambria Math" panose="02040503050406030204" pitchFamily="18" charset="0"/>
                                </a:rPr>
                                <m:t>𝑖𝑓</m:t>
                              </m:r>
                              <m:r>
                                <a:rPr lang="it-IT" i="1">
                                  <a:latin typeface="Cambria Math" panose="02040503050406030204" pitchFamily="18" charset="0"/>
                                </a:rPr>
                                <m:t> </m:t>
                              </m:r>
                              <m:r>
                                <a:rPr lang="it-IT" i="1">
                                  <a:latin typeface="Cambria Math" panose="02040503050406030204" pitchFamily="18" charset="0"/>
                                </a:rPr>
                                <m:t>𝑖</m:t>
                              </m:r>
                              <m:r>
                                <a:rPr lang="it-IT" i="1">
                                  <a:latin typeface="Cambria Math" panose="02040503050406030204" pitchFamily="18" charset="0"/>
                                </a:rPr>
                                <m:t>=3</m:t>
                              </m:r>
                            </m:e>
                            <m:e>
                              <m:d>
                                <m:dPr>
                                  <m:begChr m:val="["/>
                                  <m:endChr m:val="]"/>
                                  <m:ctrlPr>
                                    <a:rPr lang="it-IT" i="1">
                                      <a:latin typeface="Cambria Math" panose="02040503050406030204" pitchFamily="18" charset="0"/>
                                    </a:rPr>
                                  </m:ctrlPr>
                                </m:dPr>
                                <m:e>
                                  <m:r>
                                    <a:rPr lang="it-IT" i="1">
                                      <a:latin typeface="Cambria Math" panose="02040503050406030204" pitchFamily="18" charset="0"/>
                                    </a:rPr>
                                    <m:t>𝑥</m:t>
                                  </m:r>
                                  <m:r>
                                    <a:rPr lang="it-IT" i="1">
                                      <a:latin typeface="Cambria Math" panose="02040503050406030204" pitchFamily="18" charset="0"/>
                                    </a:rPr>
                                    <m:t>,</m:t>
                                  </m:r>
                                  <m:r>
                                    <a:rPr lang="it-IT" i="1">
                                      <a:latin typeface="Cambria Math" panose="02040503050406030204" pitchFamily="18" charset="0"/>
                                    </a:rPr>
                                    <m:t>𝑥</m:t>
                                  </m:r>
                                  <m:r>
                                    <a:rPr lang="it-IT" i="1">
                                      <a:latin typeface="Cambria Math" panose="02040503050406030204" pitchFamily="18" charset="0"/>
                                    </a:rPr>
                                    <m:t>+</m:t>
                                  </m:r>
                                  <m:r>
                                    <a:rPr lang="it-IT" i="1">
                                      <a:latin typeface="Cambria Math" panose="02040503050406030204" pitchFamily="18" charset="0"/>
                                    </a:rPr>
                                    <m:t>𝑎</m:t>
                                  </m:r>
                                </m:e>
                              </m:d>
                              <m:r>
                                <a:rPr lang="it-IT" i="1">
                                  <a:latin typeface="Cambria Math" panose="02040503050406030204" pitchFamily="18" charset="0"/>
                                </a:rPr>
                                <m:t> ×</m:t>
                              </m:r>
                              <m:d>
                                <m:dPr>
                                  <m:begChr m:val="["/>
                                  <m:endChr m:val="]"/>
                                  <m:ctrlPr>
                                    <a:rPr lang="it-IT" i="1">
                                      <a:latin typeface="Cambria Math" panose="02040503050406030204" pitchFamily="18" charset="0"/>
                                    </a:rPr>
                                  </m:ctrlPr>
                                </m:dPr>
                                <m:e>
                                  <m:r>
                                    <a:rPr lang="it-IT" i="1">
                                      <a:latin typeface="Cambria Math" panose="02040503050406030204" pitchFamily="18" charset="0"/>
                                    </a:rPr>
                                    <m:t>𝑦</m:t>
                                  </m:r>
                                  <m:r>
                                    <a:rPr lang="it-IT" i="1">
                                      <a:latin typeface="Cambria Math" panose="02040503050406030204" pitchFamily="18" charset="0"/>
                                    </a:rPr>
                                    <m:t>−</m:t>
                                  </m:r>
                                  <m:r>
                                    <a:rPr lang="it-IT" i="1">
                                      <a:latin typeface="Cambria Math" panose="02040503050406030204" pitchFamily="18" charset="0"/>
                                    </a:rPr>
                                    <m:t>𝑎</m:t>
                                  </m:r>
                                  <m:r>
                                    <a:rPr lang="it-IT" i="1">
                                      <a:latin typeface="Cambria Math" panose="02040503050406030204" pitchFamily="18" charset="0"/>
                                    </a:rPr>
                                    <m:t>,</m:t>
                                  </m:r>
                                  <m:r>
                                    <a:rPr lang="it-IT" i="1">
                                      <a:latin typeface="Cambria Math" panose="02040503050406030204" pitchFamily="18" charset="0"/>
                                    </a:rPr>
                                    <m:t>𝑦</m:t>
                                  </m:r>
                                </m:e>
                              </m:d>
                              <m:r>
                                <a:rPr lang="it-IT" i="1">
                                  <a:latin typeface="Cambria Math" panose="02040503050406030204" pitchFamily="18" charset="0"/>
                                </a:rPr>
                                <m:t>           </m:t>
                              </m:r>
                              <m:r>
                                <a:rPr lang="it-IT" i="1">
                                  <a:latin typeface="Cambria Math" panose="02040503050406030204" pitchFamily="18" charset="0"/>
                                </a:rPr>
                                <m:t>𝑖𝑓</m:t>
                              </m:r>
                              <m:r>
                                <a:rPr lang="it-IT" i="1">
                                  <a:latin typeface="Cambria Math" panose="02040503050406030204" pitchFamily="18" charset="0"/>
                                </a:rPr>
                                <m:t> </m:t>
                              </m:r>
                              <m:r>
                                <a:rPr lang="it-IT" i="1">
                                  <a:latin typeface="Cambria Math" panose="02040503050406030204" pitchFamily="18" charset="0"/>
                                </a:rPr>
                                <m:t>𝑖</m:t>
                              </m:r>
                              <m:r>
                                <a:rPr lang="it-IT" i="1">
                                  <a:latin typeface="Cambria Math" panose="02040503050406030204" pitchFamily="18" charset="0"/>
                                </a:rPr>
                                <m:t>=4</m:t>
                              </m:r>
                            </m:e>
                          </m:eqArr>
                        </m:e>
                      </m:d>
                    </m:oMath>
                  </m:oMathPara>
                </a14:m>
                <a:endParaRPr lang="it-IT" dirty="0"/>
              </a:p>
            </p:txBody>
          </p:sp>
        </mc:Choice>
        <mc:Fallback xmlns="">
          <p:sp>
            <p:nvSpPr>
              <p:cNvPr id="6" name="CasellaDiTesto 5">
                <a:extLst>
                  <a:ext uri="{FF2B5EF4-FFF2-40B4-BE49-F238E27FC236}">
                    <a16:creationId xmlns:a16="http://schemas.microsoft.com/office/drawing/2014/main" id="{A0940B15-2218-499C-9F34-20125862AEE3}"/>
                  </a:ext>
                </a:extLst>
              </p:cNvPr>
              <p:cNvSpPr txBox="1">
                <a:spLocks noRot="1" noChangeAspect="1" noMove="1" noResize="1" noEditPoints="1" noAdjustHandles="1" noChangeArrowheads="1" noChangeShapeType="1" noTextEdit="1"/>
              </p:cNvSpPr>
              <p:nvPr/>
            </p:nvSpPr>
            <p:spPr>
              <a:xfrm>
                <a:off x="939594" y="4509044"/>
                <a:ext cx="4798686" cy="1248547"/>
              </a:xfrm>
              <a:prstGeom prst="rect">
                <a:avLst/>
              </a:prstGeom>
              <a:blipFill>
                <a:blip r:embed="rId2"/>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AE464910-E8DF-4D84-858F-8DEDF4648085}"/>
                  </a:ext>
                </a:extLst>
              </p:cNvPr>
              <p:cNvSpPr txBox="1"/>
              <p:nvPr/>
            </p:nvSpPr>
            <p:spPr>
              <a:xfrm>
                <a:off x="6591993" y="4592684"/>
                <a:ext cx="4535152" cy="5802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rPr>
                        <m:t>𝜙</m:t>
                      </m:r>
                      <m:d>
                        <m:dPr>
                          <m:ctrlPr>
                            <a:rPr lang="it-IT" i="1">
                              <a:latin typeface="Cambria Math" panose="02040503050406030204" pitchFamily="18" charset="0"/>
                            </a:rPr>
                          </m:ctrlPr>
                        </m:dPr>
                        <m:e>
                          <m:r>
                            <a:rPr lang="it-IT" i="1">
                              <a:latin typeface="Cambria Math" panose="02040503050406030204" pitchFamily="18" charset="0"/>
                            </a:rPr>
                            <m:t>𝑥</m:t>
                          </m:r>
                          <m:r>
                            <a:rPr lang="it-IT" i="1">
                              <a:latin typeface="Cambria Math" panose="02040503050406030204" pitchFamily="18" charset="0"/>
                            </a:rPr>
                            <m:t>,</m:t>
                          </m:r>
                          <m:r>
                            <a:rPr lang="it-IT" i="1">
                              <a:latin typeface="Cambria Math" panose="02040503050406030204" pitchFamily="18" charset="0"/>
                            </a:rPr>
                            <m:t>𝑦</m:t>
                          </m:r>
                        </m:e>
                      </m:d>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𝑚</m:t>
                          </m:r>
                        </m:e>
                        <m:sub>
                          <m:r>
                            <a:rPr lang="it-IT" i="1">
                              <a:latin typeface="Cambria Math" panose="02040503050406030204" pitchFamily="18" charset="0"/>
                            </a:rPr>
                            <m:t>𝑖</m:t>
                          </m:r>
                        </m:sub>
                      </m:sSub>
                      <m:d>
                        <m:dPr>
                          <m:ctrlPr>
                            <a:rPr lang="it-IT" i="1">
                              <a:latin typeface="Cambria Math" panose="02040503050406030204" pitchFamily="18" charset="0"/>
                            </a:rPr>
                          </m:ctrlPr>
                        </m:dPr>
                        <m:e>
                          <m:r>
                            <a:rPr lang="it-IT" i="1">
                              <a:latin typeface="Cambria Math" panose="02040503050406030204" pitchFamily="18" charset="0"/>
                            </a:rPr>
                            <m:t>𝑥</m:t>
                          </m:r>
                          <m:r>
                            <a:rPr lang="it-IT" i="1">
                              <a:latin typeface="Cambria Math" panose="02040503050406030204" pitchFamily="18" charset="0"/>
                            </a:rPr>
                            <m:t>,</m:t>
                          </m:r>
                          <m:r>
                            <a:rPr lang="it-IT" i="1">
                              <a:latin typeface="Cambria Math" panose="02040503050406030204" pitchFamily="18" charset="0"/>
                            </a:rPr>
                            <m:t>𝑦</m:t>
                          </m:r>
                        </m:e>
                      </m:d>
                      <m:r>
                        <m:rPr>
                          <m:nor/>
                        </m:rPr>
                        <a:rPr lang="it-IT"/>
                        <m:t> </m:t>
                      </m:r>
                      <m:r>
                        <m:rPr>
                          <m:nor/>
                        </m:rPr>
                        <a:rPr lang="it-IT"/>
                        <m:t>where</m:t>
                      </m:r>
                      <m:r>
                        <m:rPr>
                          <m:nor/>
                        </m:rPr>
                        <a:rPr lang="it-IT"/>
                        <m:t> </m:t>
                      </m:r>
                      <m:r>
                        <a:rPr lang="it-IT" i="1">
                          <a:latin typeface="Cambria Math" panose="02040503050406030204" pitchFamily="18" charset="0"/>
                        </a:rPr>
                        <m:t>𝑖</m:t>
                      </m:r>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𝑎𝑟𝑔𝑚𝑖𝑛</m:t>
                          </m:r>
                        </m:e>
                        <m:sub>
                          <m:r>
                            <a:rPr lang="it-IT" i="1">
                              <a:latin typeface="Cambria Math" panose="02040503050406030204" pitchFamily="18" charset="0"/>
                            </a:rPr>
                            <m:t>𝑗</m:t>
                          </m:r>
                        </m:sub>
                      </m:sSub>
                      <m:sSub>
                        <m:sSubPr>
                          <m:ctrlPr>
                            <a:rPr lang="it-IT" i="1">
                              <a:latin typeface="Cambria Math" panose="02040503050406030204" pitchFamily="18" charset="0"/>
                            </a:rPr>
                          </m:ctrlPr>
                        </m:sSubPr>
                        <m:e>
                          <m:r>
                            <a:rPr lang="it-IT" i="1">
                              <a:latin typeface="Cambria Math" panose="02040503050406030204" pitchFamily="18" charset="0"/>
                            </a:rPr>
                            <m:t>𝜎</m:t>
                          </m:r>
                        </m:e>
                        <m:sub>
                          <m:r>
                            <a:rPr lang="it-IT" i="1">
                              <a:latin typeface="Cambria Math" panose="02040503050406030204" pitchFamily="18" charset="0"/>
                            </a:rPr>
                            <m:t>𝑗</m:t>
                          </m:r>
                        </m:sub>
                      </m:sSub>
                      <m:r>
                        <a:rPr lang="it-IT" i="1">
                          <a:latin typeface="Cambria Math" panose="02040503050406030204" pitchFamily="18" charset="0"/>
                        </a:rPr>
                        <m:t>(</m:t>
                      </m:r>
                      <m:r>
                        <a:rPr lang="it-IT" i="1">
                          <a:latin typeface="Cambria Math" panose="02040503050406030204" pitchFamily="18" charset="0"/>
                        </a:rPr>
                        <m:t>𝑥</m:t>
                      </m:r>
                      <m:r>
                        <a:rPr lang="it-IT" i="1">
                          <a:latin typeface="Cambria Math" panose="02040503050406030204" pitchFamily="18" charset="0"/>
                        </a:rPr>
                        <m:t>,</m:t>
                      </m:r>
                      <m:r>
                        <a:rPr lang="it-IT" i="1">
                          <a:latin typeface="Cambria Math" panose="02040503050406030204" pitchFamily="18" charset="0"/>
                        </a:rPr>
                        <m:t>𝑦</m:t>
                      </m:r>
                      <m:r>
                        <a:rPr lang="it-IT" i="1">
                          <a:latin typeface="Cambria Math" panose="02040503050406030204" pitchFamily="18" charset="0"/>
                        </a:rPr>
                        <m:t>)</m:t>
                      </m:r>
                    </m:oMath>
                  </m:oMathPara>
                </a14:m>
                <a:endParaRPr lang="it-IT" dirty="0"/>
              </a:p>
              <a:p>
                <a:endParaRPr lang="it-IT" dirty="0"/>
              </a:p>
            </p:txBody>
          </p:sp>
        </mc:Choice>
        <mc:Fallback xmlns="">
          <p:sp>
            <p:nvSpPr>
              <p:cNvPr id="7" name="CasellaDiTesto 6">
                <a:extLst>
                  <a:ext uri="{FF2B5EF4-FFF2-40B4-BE49-F238E27FC236}">
                    <a16:creationId xmlns:a16="http://schemas.microsoft.com/office/drawing/2014/main" id="{AE464910-E8DF-4D84-858F-8DEDF4648085}"/>
                  </a:ext>
                </a:extLst>
              </p:cNvPr>
              <p:cNvSpPr txBox="1">
                <a:spLocks noRot="1" noChangeAspect="1" noMove="1" noResize="1" noEditPoints="1" noAdjustHandles="1" noChangeArrowheads="1" noChangeShapeType="1" noTextEdit="1"/>
              </p:cNvSpPr>
              <p:nvPr/>
            </p:nvSpPr>
            <p:spPr>
              <a:xfrm>
                <a:off x="6591993" y="4592684"/>
                <a:ext cx="4535152" cy="580223"/>
              </a:xfrm>
              <a:prstGeom prst="rect">
                <a:avLst/>
              </a:prstGeom>
              <a:blipFill>
                <a:blip r:embed="rId3"/>
                <a:stretch>
                  <a:fillRect l="-1478" r="-1613"/>
                </a:stretch>
              </a:blipFill>
            </p:spPr>
            <p:txBody>
              <a:bodyPr/>
              <a:lstStyle/>
              <a:p>
                <a:r>
                  <a:rPr lang="it-IT">
                    <a:noFill/>
                  </a:rPr>
                  <a:t> </a:t>
                </a:r>
              </a:p>
            </p:txBody>
          </p:sp>
        </mc:Fallback>
      </mc:AlternateContent>
      <p:pic>
        <p:nvPicPr>
          <p:cNvPr id="5" name="Immagine 7" descr="Immagine che contiene computer&#10;&#10;Descrizione generata automaticamente">
            <a:extLst>
              <a:ext uri="{FF2B5EF4-FFF2-40B4-BE49-F238E27FC236}">
                <a16:creationId xmlns:a16="http://schemas.microsoft.com/office/drawing/2014/main" id="{FFD93B95-4074-4890-AC68-3817CDA3FA74}"/>
              </a:ext>
            </a:extLst>
          </p:cNvPr>
          <p:cNvPicPr>
            <a:picLocks noChangeAspect="1"/>
          </p:cNvPicPr>
          <p:nvPr/>
        </p:nvPicPr>
        <p:blipFill>
          <a:blip r:embed="rId4"/>
          <a:stretch>
            <a:fillRect/>
          </a:stretch>
        </p:blipFill>
        <p:spPr>
          <a:xfrm>
            <a:off x="6885140" y="5070917"/>
            <a:ext cx="4037556" cy="1465618"/>
          </a:xfrm>
          <a:prstGeom prst="rect">
            <a:avLst/>
          </a:prstGeom>
        </p:spPr>
      </p:pic>
    </p:spTree>
    <p:extLst>
      <p:ext uri="{BB962C8B-B14F-4D97-AF65-F5344CB8AC3E}">
        <p14:creationId xmlns:p14="http://schemas.microsoft.com/office/powerpoint/2010/main" val="936226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30DEBC7-3530-4976-B144-87703C686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754AEAB-86EE-4DF8-B53A-DAB813A191FC}"/>
              </a:ext>
            </a:extLst>
          </p:cNvPr>
          <p:cNvSpPr>
            <a:spLocks noGrp="1"/>
          </p:cNvSpPr>
          <p:nvPr>
            <p:ph type="title"/>
          </p:nvPr>
        </p:nvSpPr>
        <p:spPr>
          <a:xfrm>
            <a:off x="1024129" y="585216"/>
            <a:ext cx="3779085" cy="1499616"/>
          </a:xfrm>
        </p:spPr>
        <p:txBody>
          <a:bodyPr>
            <a:normAutofit/>
          </a:bodyPr>
          <a:lstStyle/>
          <a:p>
            <a:r>
              <a:rPr lang="it-IT">
                <a:solidFill>
                  <a:srgbClr val="FFFFFF"/>
                </a:solidFill>
                <a:ea typeface="+mj-lt"/>
                <a:cs typeface="+mj-lt"/>
              </a:rPr>
              <a:t>FEATURE DETECTION (ORB)</a:t>
            </a:r>
            <a:endParaRPr lang="it-IT">
              <a:solidFill>
                <a:srgbClr val="FFFFFF"/>
              </a:solidFill>
            </a:endParaRPr>
          </a:p>
          <a:p>
            <a:endParaRPr lang="it-IT">
              <a:solidFill>
                <a:srgbClr val="FFFFFF"/>
              </a:solidFill>
            </a:endParaRPr>
          </a:p>
        </p:txBody>
      </p:sp>
      <p:cxnSp>
        <p:nvCxnSpPr>
          <p:cNvPr id="17" name="Straight Connector 16">
            <a:extLst>
              <a:ext uri="{FF2B5EF4-FFF2-40B4-BE49-F238E27FC236}">
                <a16:creationId xmlns:a16="http://schemas.microsoft.com/office/drawing/2014/main" id="{4558B048-B22B-4D5A-AB49-437ADE6651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76D0F839-4978-4C64-8E41-46E5CD9DB0FC}"/>
              </a:ext>
            </a:extLst>
          </p:cNvPr>
          <p:cNvSpPr>
            <a:spLocks noGrp="1"/>
          </p:cNvSpPr>
          <p:nvPr>
            <p:ph idx="1"/>
          </p:nvPr>
        </p:nvSpPr>
        <p:spPr>
          <a:xfrm>
            <a:off x="1024129" y="2286000"/>
            <a:ext cx="3791711" cy="3931920"/>
          </a:xfrm>
        </p:spPr>
        <p:txBody>
          <a:bodyPr vert="horz" lIns="45720" tIns="45720" rIns="45720" bIns="45720" rtlCol="0">
            <a:normAutofit/>
          </a:bodyPr>
          <a:lstStyle/>
          <a:p>
            <a:pPr marL="0" indent="0">
              <a:buNone/>
            </a:pPr>
            <a:r>
              <a:rPr lang="it-IT" sz="1800">
                <a:solidFill>
                  <a:srgbClr val="FFFFFF"/>
                </a:solidFill>
                <a:ea typeface="+mn-lt"/>
                <a:cs typeface="+mn-lt"/>
              </a:rPr>
              <a:t>ORB uses FAST keypoint detector and BRIEF descriptor with many modifications to increase the performance.</a:t>
            </a:r>
          </a:p>
          <a:p>
            <a:endParaRPr lang="it-IT" sz="1800">
              <a:solidFill>
                <a:srgbClr val="FFFFFF"/>
              </a:solidFill>
            </a:endParaRPr>
          </a:p>
        </p:txBody>
      </p:sp>
      <p:pic>
        <p:nvPicPr>
          <p:cNvPr id="7" name="Immagine 9" descr="Immagine che contiene oggetto, orologio, montato, segnale&#10;&#10;Descrizione generata automaticamente">
            <a:extLst>
              <a:ext uri="{FF2B5EF4-FFF2-40B4-BE49-F238E27FC236}">
                <a16:creationId xmlns:a16="http://schemas.microsoft.com/office/drawing/2014/main" id="{E08A108B-1325-4268-8226-13B93B29DF64}"/>
              </a:ext>
            </a:extLst>
          </p:cNvPr>
          <p:cNvPicPr>
            <a:picLocks noChangeAspect="1"/>
          </p:cNvPicPr>
          <p:nvPr/>
        </p:nvPicPr>
        <p:blipFill>
          <a:blip r:embed="rId2"/>
          <a:stretch>
            <a:fillRect/>
          </a:stretch>
        </p:blipFill>
        <p:spPr>
          <a:xfrm>
            <a:off x="5790280" y="844084"/>
            <a:ext cx="3313057" cy="2319139"/>
          </a:xfrm>
          <a:prstGeom prst="rect">
            <a:avLst/>
          </a:prstGeom>
        </p:spPr>
      </p:pic>
      <p:sp>
        <p:nvSpPr>
          <p:cNvPr id="19" name="Rectangle 18">
            <a:extLst>
              <a:ext uri="{FF2B5EF4-FFF2-40B4-BE49-F238E27FC236}">
                <a16:creationId xmlns:a16="http://schemas.microsoft.com/office/drawing/2014/main" id="{B9A430A5-BEA6-4F2D-8D25-DF668E181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5070" y="0"/>
            <a:ext cx="2766930" cy="39965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17EB81B-7CA2-46C1-8A8D-8349530FF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8549" y="3996580"/>
            <a:ext cx="3956522" cy="286142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D3C84FC-795C-4785-8F49-B5C3608E3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0280" y="4319714"/>
            <a:ext cx="3313057" cy="215001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6" descr="Immagine che contiene testo, mappa&#10;&#10;Descrizione generata automaticamente">
            <a:extLst>
              <a:ext uri="{FF2B5EF4-FFF2-40B4-BE49-F238E27FC236}">
                <a16:creationId xmlns:a16="http://schemas.microsoft.com/office/drawing/2014/main" id="{DF14C25A-5672-46CC-9AFB-AB04500B1973}"/>
              </a:ext>
            </a:extLst>
          </p:cNvPr>
          <p:cNvPicPr>
            <a:picLocks noChangeAspect="1"/>
          </p:cNvPicPr>
          <p:nvPr/>
        </p:nvPicPr>
        <p:blipFill>
          <a:blip r:embed="rId3"/>
          <a:stretch>
            <a:fillRect/>
          </a:stretch>
        </p:blipFill>
        <p:spPr>
          <a:xfrm>
            <a:off x="6028538" y="4762526"/>
            <a:ext cx="2824845" cy="1256225"/>
          </a:xfrm>
          <a:prstGeom prst="rect">
            <a:avLst/>
          </a:prstGeom>
        </p:spPr>
      </p:pic>
      <p:pic>
        <p:nvPicPr>
          <p:cNvPr id="10" name="Immagine 10" descr="Immagine che contiene verde, scuro, sedendo, portatile&#10;&#10;Descrizione generata automaticamente">
            <a:extLst>
              <a:ext uri="{FF2B5EF4-FFF2-40B4-BE49-F238E27FC236}">
                <a16:creationId xmlns:a16="http://schemas.microsoft.com/office/drawing/2014/main" id="{2BB1B4FF-568C-4551-B3F7-A3D06709342C}"/>
              </a:ext>
            </a:extLst>
          </p:cNvPr>
          <p:cNvPicPr>
            <a:picLocks noChangeAspect="1"/>
          </p:cNvPicPr>
          <p:nvPr/>
        </p:nvPicPr>
        <p:blipFill>
          <a:blip r:embed="rId4"/>
          <a:stretch>
            <a:fillRect/>
          </a:stretch>
        </p:blipFill>
        <p:spPr>
          <a:xfrm>
            <a:off x="9746804" y="4596838"/>
            <a:ext cx="2131431" cy="1596742"/>
          </a:xfrm>
          <a:prstGeom prst="rect">
            <a:avLst/>
          </a:prstGeom>
        </p:spPr>
      </p:pic>
    </p:spTree>
    <p:extLst>
      <p:ext uri="{BB962C8B-B14F-4D97-AF65-F5344CB8AC3E}">
        <p14:creationId xmlns:p14="http://schemas.microsoft.com/office/powerpoint/2010/main" val="1481014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294BEA-BF94-4871-AF5D-5A06DBF874DC}"/>
              </a:ext>
            </a:extLst>
          </p:cNvPr>
          <p:cNvSpPr>
            <a:spLocks noGrp="1"/>
          </p:cNvSpPr>
          <p:nvPr>
            <p:ph type="title"/>
          </p:nvPr>
        </p:nvSpPr>
        <p:spPr>
          <a:xfrm>
            <a:off x="1024128" y="585216"/>
            <a:ext cx="6066818" cy="1499616"/>
          </a:xfrm>
        </p:spPr>
        <p:txBody>
          <a:bodyPr>
            <a:normAutofit/>
          </a:bodyPr>
          <a:lstStyle/>
          <a:p>
            <a:r>
              <a:rPr lang="it-IT">
                <a:ea typeface="+mj-lt"/>
                <a:cs typeface="+mj-lt"/>
              </a:rPr>
              <a:t>EPIPOLAR GEOMETRY</a:t>
            </a:r>
            <a:endParaRPr lang="it-IT"/>
          </a:p>
        </p:txBody>
      </p:sp>
      <p:sp>
        <p:nvSpPr>
          <p:cNvPr id="3" name="Segnaposto contenuto 2">
            <a:extLst>
              <a:ext uri="{FF2B5EF4-FFF2-40B4-BE49-F238E27FC236}">
                <a16:creationId xmlns:a16="http://schemas.microsoft.com/office/drawing/2014/main" id="{5B2473F0-D4D9-4C00-B5CF-5CC112EA81D0}"/>
              </a:ext>
            </a:extLst>
          </p:cNvPr>
          <p:cNvSpPr>
            <a:spLocks noGrp="1"/>
          </p:cNvSpPr>
          <p:nvPr>
            <p:ph idx="1"/>
          </p:nvPr>
        </p:nvSpPr>
        <p:spPr>
          <a:xfrm>
            <a:off x="1024128" y="2286000"/>
            <a:ext cx="6066818" cy="4023360"/>
          </a:xfrm>
        </p:spPr>
        <p:txBody>
          <a:bodyPr vert="horz" lIns="45720" tIns="45720" rIns="45720" bIns="45720" rtlCol="0">
            <a:normAutofit/>
          </a:bodyPr>
          <a:lstStyle/>
          <a:p>
            <a:r>
              <a:rPr lang="it-IT" sz="1700">
                <a:ea typeface="+mn-lt"/>
                <a:cs typeface="+mn-lt"/>
              </a:rPr>
              <a:t>The epipolar geometry is the intrinsic projective geometry between two views. It is independent of scene structure, and only depends on the cameras’ internal parameters and relative pose. The geometric entities involved in epipolar geometry are:</a:t>
            </a:r>
          </a:p>
          <a:p>
            <a:pPr>
              <a:buFont typeface="Arial" panose="020B0602020104020603" pitchFamily="34" charset="0"/>
              <a:buChar char="•"/>
            </a:pPr>
            <a:r>
              <a:rPr lang="it-IT" sz="1700">
                <a:ea typeface="+mn-lt"/>
                <a:cs typeface="+mn-lt"/>
              </a:rPr>
              <a:t> The epipole: the point of intersection of the line joining the camera centres (the baseline) with the image plane.</a:t>
            </a:r>
          </a:p>
          <a:p>
            <a:pPr>
              <a:buFont typeface="Arial" panose="020B0602020104020603" pitchFamily="34" charset="0"/>
              <a:buChar char="•"/>
            </a:pPr>
            <a:r>
              <a:rPr lang="it-IT" sz="1700">
                <a:ea typeface="+mn-lt"/>
                <a:cs typeface="+mn-lt"/>
              </a:rPr>
              <a:t> An epipolar plane is a plane containing the baseline. </a:t>
            </a:r>
            <a:endParaRPr lang="it-IT" sz="1700"/>
          </a:p>
          <a:p>
            <a:pPr>
              <a:buFont typeface="Arial" panose="020B0602020104020603" pitchFamily="34" charset="0"/>
              <a:buChar char="•"/>
            </a:pPr>
            <a:r>
              <a:rPr lang="it-IT" sz="1700">
                <a:ea typeface="+mn-lt"/>
                <a:cs typeface="+mn-lt"/>
              </a:rPr>
              <a:t> An epipolar line is the intersection of an epipolar plane with the image plane. All epipolar lines intersect at the epipole. </a:t>
            </a:r>
            <a:endParaRPr lang="it-IT" sz="1700"/>
          </a:p>
          <a:p>
            <a:r>
              <a:rPr lang="it-IT" sz="1700">
                <a:ea typeface="+mn-lt"/>
                <a:cs typeface="+mn-lt"/>
              </a:rPr>
              <a:t>The fundamental matrix is the algebraic representation of epipolar geometry. It is a 3×3 matrix which relates corresponding points in stereo images.</a:t>
            </a:r>
          </a:p>
          <a:p>
            <a:endParaRPr lang="it-IT" sz="1700"/>
          </a:p>
        </p:txBody>
      </p:sp>
      <p:pic>
        <p:nvPicPr>
          <p:cNvPr id="5" name="Immagine 5">
            <a:extLst>
              <a:ext uri="{FF2B5EF4-FFF2-40B4-BE49-F238E27FC236}">
                <a16:creationId xmlns:a16="http://schemas.microsoft.com/office/drawing/2014/main" id="{CB02430A-95D2-437D-BCAC-285EE358A43F}"/>
              </a:ext>
            </a:extLst>
          </p:cNvPr>
          <p:cNvPicPr>
            <a:picLocks noChangeAspect="1"/>
          </p:cNvPicPr>
          <p:nvPr/>
        </p:nvPicPr>
        <p:blipFill>
          <a:blip r:embed="rId2"/>
          <a:stretch>
            <a:fillRect/>
          </a:stretch>
        </p:blipFill>
        <p:spPr>
          <a:xfrm>
            <a:off x="7894498" y="3426823"/>
            <a:ext cx="3946564" cy="2628053"/>
          </a:xfrm>
          <a:prstGeom prst="rect">
            <a:avLst/>
          </a:prstGeom>
        </p:spPr>
      </p:pic>
      <p:pic>
        <p:nvPicPr>
          <p:cNvPr id="6" name="Immagine 6" descr="Immagine che contiene tavolo&#10;&#10;Descrizione generata automaticamente">
            <a:extLst>
              <a:ext uri="{FF2B5EF4-FFF2-40B4-BE49-F238E27FC236}">
                <a16:creationId xmlns:a16="http://schemas.microsoft.com/office/drawing/2014/main" id="{289CF2AC-514E-45AE-BA35-4076E2CE6666}"/>
              </a:ext>
            </a:extLst>
          </p:cNvPr>
          <p:cNvPicPr>
            <a:picLocks noChangeAspect="1"/>
          </p:cNvPicPr>
          <p:nvPr/>
        </p:nvPicPr>
        <p:blipFill>
          <a:blip r:embed="rId3"/>
          <a:stretch>
            <a:fillRect/>
          </a:stretch>
        </p:blipFill>
        <p:spPr>
          <a:xfrm>
            <a:off x="7889724" y="2207381"/>
            <a:ext cx="3999654" cy="959917"/>
          </a:xfrm>
          <a:prstGeom prst="rect">
            <a:avLst/>
          </a:prstGeom>
        </p:spPr>
      </p:pic>
    </p:spTree>
    <p:extLst>
      <p:ext uri="{BB962C8B-B14F-4D97-AF65-F5344CB8AC3E}">
        <p14:creationId xmlns:p14="http://schemas.microsoft.com/office/powerpoint/2010/main" val="34967024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e">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70BD21B179B1749B10B6700D890B8C6" ma:contentTypeVersion="0" ma:contentTypeDescription="Create a new document." ma:contentTypeScope="" ma:versionID="0b203c93e0e26a3a984f780d2ba223ac">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A47F9CD-CEC7-4184-A11F-7BE050B859B4}">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5B44E49-C0E3-42CF-8025-6AA2314C5C36}">
  <ds:schemaRefs>
    <ds:schemaRef ds:uri="http://schemas.microsoft.com/sharepoint/v3/contenttype/forms"/>
  </ds:schemaRefs>
</ds:datastoreItem>
</file>

<file path=customXml/itemProps3.xml><?xml version="1.0" encoding="utf-8"?>
<ds:datastoreItem xmlns:ds="http://schemas.openxmlformats.org/officeDocument/2006/customXml" ds:itemID="{F8444707-9632-47A0-9AF9-0B6588002B7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395</TotalTime>
  <Words>1588</Words>
  <Application>Microsoft Office PowerPoint</Application>
  <PresentationFormat>Widescreen</PresentationFormat>
  <Paragraphs>108</Paragraphs>
  <Slides>18</Slides>
  <Notes>1</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18</vt:i4>
      </vt:variant>
    </vt:vector>
  </HeadingPairs>
  <TitlesOfParts>
    <vt:vector size="28" baseType="lpstr">
      <vt:lpstr>Arial</vt:lpstr>
      <vt:lpstr>Arial,Sans-Serif</vt:lpstr>
      <vt:lpstr>Calibri</vt:lpstr>
      <vt:lpstr>Cambria Math</vt:lpstr>
      <vt:lpstr>Tw Cen MT</vt:lpstr>
      <vt:lpstr>Tw Cen MT</vt:lpstr>
      <vt:lpstr>Tw Cen MT Condensed</vt:lpstr>
      <vt:lpstr>Wingdings</vt:lpstr>
      <vt:lpstr>Wingdings 3</vt:lpstr>
      <vt:lpstr>Integrale</vt:lpstr>
      <vt:lpstr>3D Reconstruction from multiple 2d images without camera calibration</vt:lpstr>
      <vt:lpstr>Computer vision</vt:lpstr>
      <vt:lpstr>3D RECONSTRUCTION</vt:lpstr>
      <vt:lpstr>USED APPROACHES</vt:lpstr>
      <vt:lpstr>USED APPROACHES</vt:lpstr>
      <vt:lpstr>PYTHON, OPENCV &amp; OPEN3D</vt:lpstr>
      <vt:lpstr>NOISE REDUCTION</vt:lpstr>
      <vt:lpstr>FEATURE DETECTION (ORB) </vt:lpstr>
      <vt:lpstr>EPIPOLAR GEOMETRY</vt:lpstr>
      <vt:lpstr>HOMOGRAPHY &amp; RECTIFICATION</vt:lpstr>
      <vt:lpstr>DEPTH MAP</vt:lpstr>
      <vt:lpstr>CANNY EDGE DETECTOR</vt:lpstr>
      <vt:lpstr>CREATE CLOUD POINTS WITH BACK-PROJECTION</vt:lpstr>
      <vt:lpstr>Presentazione standard di PowerPoint</vt:lpstr>
      <vt:lpstr>MULTIWAY REGISTRATION </vt:lpstr>
      <vt:lpstr>TRIANGLE MESH WITH POISSON</vt:lpstr>
      <vt:lpstr>CONCLUSIONS</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
  <cp:lastModifiedBy>STEFANO DI PATTI</cp:lastModifiedBy>
  <cp:revision>1119</cp:revision>
  <dcterms:created xsi:type="dcterms:W3CDTF">2020-09-06T09:29:35Z</dcterms:created>
  <dcterms:modified xsi:type="dcterms:W3CDTF">2021-04-22T18:54:01Z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0x010100F70BD21B179B1749B10B6700D890B8C6</vt:lpwstr>
  </property>
</Properties>
</file>